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y="6858000" cx="12192000"/>
  <p:notesSz cx="6858000" cy="9144000"/>
  <p:embeddedFontLst>
    <p:embeddedFont>
      <p:font typeface="Century Gothic"/>
      <p:regular r:id="rId21"/>
      <p:bold r:id="rId22"/>
      <p:italic r:id="rId23"/>
      <p:boldItalic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5" roundtripDataSignature="AMtx7miFjYRpUfDEVBBbL3zrjLt5V6b0u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font" Target="fonts/CenturyGothic-bold.fntdata"/><Relationship Id="rId21" Type="http://schemas.openxmlformats.org/officeDocument/2006/relationships/font" Target="fonts/CenturyGothic-regular.fntdata"/><Relationship Id="rId24" Type="http://schemas.openxmlformats.org/officeDocument/2006/relationships/font" Target="fonts/CenturyGothic-boldItalic.fntdata"/><Relationship Id="rId23" Type="http://schemas.openxmlformats.org/officeDocument/2006/relationships/font" Target="fonts/CenturyGothic-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5"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3f36e392980_0_0:notes"/>
          <p:cNvSpPr txBox="1"/>
          <p:nvPr/>
        </p:nvSpPr>
        <p:spPr>
          <a:xfrm>
            <a:off x="0" y="0"/>
            <a:ext cx="2939700" cy="444900"/>
          </a:xfrm>
          <a:prstGeom prst="rect">
            <a:avLst/>
          </a:prstGeom>
          <a:noFill/>
          <a:ln>
            <a:noFill/>
          </a:ln>
        </p:spPr>
        <p:txBody>
          <a:bodyPr anchorCtr="0" anchor="t" bIns="0" lIns="18675" spcFirstLastPara="1" rIns="18675" wrap="square" tIns="0">
            <a:noAutofit/>
          </a:bodyPr>
          <a:lstStyle/>
          <a:p>
            <a:pPr indent="0" lvl="0" marL="0" marR="0" rtl="0" algn="l">
              <a:lnSpc>
                <a:spcPct val="100000"/>
              </a:lnSpc>
              <a:spcBef>
                <a:spcPts val="0"/>
              </a:spcBef>
              <a:spcAft>
                <a:spcPts val="0"/>
              </a:spcAft>
              <a:buClr>
                <a:srgbClr val="000000"/>
              </a:buClr>
              <a:buSzPts val="1000"/>
              <a:buFont typeface="Arial"/>
              <a:buNone/>
            </a:pPr>
            <a:r>
              <a:rPr b="0" i="1" lang="en-US" sz="1000" u="none" cap="none" strike="noStrike">
                <a:solidFill>
                  <a:srgbClr val="000000"/>
                </a:solidFill>
                <a:latin typeface="Arial"/>
                <a:ea typeface="Arial"/>
                <a:cs typeface="Arial"/>
                <a:sym typeface="Arial"/>
              </a:rPr>
              <a:t>PERRY STUDENT ACTIVITIES ADVISORY COUNCIL</a:t>
            </a:r>
            <a:endParaRPr b="0" i="0" sz="1400" u="none" cap="none" strike="noStrike">
              <a:solidFill>
                <a:srgbClr val="000000"/>
              </a:solidFill>
              <a:latin typeface="Arial"/>
              <a:ea typeface="Arial"/>
              <a:cs typeface="Arial"/>
              <a:sym typeface="Arial"/>
            </a:endParaRPr>
          </a:p>
        </p:txBody>
      </p:sp>
      <p:sp>
        <p:nvSpPr>
          <p:cNvPr id="146" name="Google Shape;146;g3f36e392980_0_0:notes"/>
          <p:cNvSpPr txBox="1"/>
          <p:nvPr/>
        </p:nvSpPr>
        <p:spPr>
          <a:xfrm>
            <a:off x="3842095" y="0"/>
            <a:ext cx="2939700" cy="444900"/>
          </a:xfrm>
          <a:prstGeom prst="rect">
            <a:avLst/>
          </a:prstGeom>
          <a:noFill/>
          <a:ln>
            <a:noFill/>
          </a:ln>
        </p:spPr>
        <p:txBody>
          <a:bodyPr anchorCtr="0" anchor="t" bIns="0" lIns="18675" spcFirstLastPara="1" rIns="18675" wrap="square" tIns="0">
            <a:noAutofit/>
          </a:bodyPr>
          <a:lstStyle/>
          <a:p>
            <a:pPr indent="0" lvl="0" marL="0" marR="0" rtl="0" algn="r">
              <a:lnSpc>
                <a:spcPct val="100000"/>
              </a:lnSpc>
              <a:spcBef>
                <a:spcPts val="0"/>
              </a:spcBef>
              <a:spcAft>
                <a:spcPts val="0"/>
              </a:spcAft>
              <a:buClr>
                <a:srgbClr val="000000"/>
              </a:buClr>
              <a:buSzPts val="1000"/>
              <a:buFont typeface="Arial"/>
              <a:buNone/>
            </a:pPr>
            <a:r>
              <a:rPr b="0" i="1" lang="en-US" sz="1000" u="none" cap="none" strike="noStrike">
                <a:solidFill>
                  <a:srgbClr val="000000"/>
                </a:solidFill>
                <a:latin typeface="Arial"/>
                <a:ea typeface="Arial"/>
                <a:cs typeface="Arial"/>
                <a:sym typeface="Arial"/>
              </a:rPr>
              <a:t>07/16/96</a:t>
            </a:r>
            <a:endParaRPr b="0" i="0" sz="1400" u="none" cap="none" strike="noStrike">
              <a:solidFill>
                <a:srgbClr val="000000"/>
              </a:solidFill>
              <a:latin typeface="Arial"/>
              <a:ea typeface="Arial"/>
              <a:cs typeface="Arial"/>
              <a:sym typeface="Arial"/>
            </a:endParaRPr>
          </a:p>
        </p:txBody>
      </p:sp>
      <p:sp>
        <p:nvSpPr>
          <p:cNvPr id="147" name="Google Shape;147;g3f36e392980_0_0:notes"/>
          <p:cNvSpPr txBox="1"/>
          <p:nvPr/>
        </p:nvSpPr>
        <p:spPr>
          <a:xfrm>
            <a:off x="0" y="8452266"/>
            <a:ext cx="2939700" cy="444900"/>
          </a:xfrm>
          <a:prstGeom prst="rect">
            <a:avLst/>
          </a:prstGeom>
          <a:noFill/>
          <a:ln>
            <a:noFill/>
          </a:ln>
        </p:spPr>
        <p:txBody>
          <a:bodyPr anchorCtr="0" anchor="b" bIns="0" lIns="18675" spcFirstLastPara="1" rIns="18675" wrap="square" tIns="0">
            <a:noAutofit/>
          </a:bodyPr>
          <a:lstStyle/>
          <a:p>
            <a:pPr indent="0" lvl="0" marL="0" marR="0" rtl="0" algn="l">
              <a:lnSpc>
                <a:spcPct val="100000"/>
              </a:lnSpc>
              <a:spcBef>
                <a:spcPts val="0"/>
              </a:spcBef>
              <a:spcAft>
                <a:spcPts val="0"/>
              </a:spcAft>
              <a:buClr>
                <a:srgbClr val="000000"/>
              </a:buClr>
              <a:buSzPts val="1000"/>
              <a:buFont typeface="Arial"/>
              <a:buNone/>
            </a:pPr>
            <a:r>
              <a:rPr b="0" i="1" lang="en-US" sz="1000" u="none" cap="none" strike="noStrike">
                <a:solidFill>
                  <a:srgbClr val="000000"/>
                </a:solidFill>
                <a:latin typeface="Arial"/>
                <a:ea typeface="Arial"/>
                <a:cs typeface="Arial"/>
                <a:sym typeface="Arial"/>
              </a:rPr>
              <a:t>*tom.lipovac@perry.k12.ia.us</a:t>
            </a:r>
            <a:endParaRPr b="0" i="0" sz="1400" u="none" cap="none" strike="noStrike">
              <a:solidFill>
                <a:srgbClr val="000000"/>
              </a:solidFill>
              <a:latin typeface="Arial"/>
              <a:ea typeface="Arial"/>
              <a:cs typeface="Arial"/>
              <a:sym typeface="Arial"/>
            </a:endParaRPr>
          </a:p>
        </p:txBody>
      </p:sp>
      <p:sp>
        <p:nvSpPr>
          <p:cNvPr id="148" name="Google Shape;148;g3f36e392980_0_0:notes"/>
          <p:cNvSpPr txBox="1"/>
          <p:nvPr/>
        </p:nvSpPr>
        <p:spPr>
          <a:xfrm>
            <a:off x="3842095" y="8452266"/>
            <a:ext cx="2939700" cy="444900"/>
          </a:xfrm>
          <a:prstGeom prst="rect">
            <a:avLst/>
          </a:prstGeom>
          <a:noFill/>
          <a:ln>
            <a:noFill/>
          </a:ln>
        </p:spPr>
        <p:txBody>
          <a:bodyPr anchorCtr="0" anchor="b" bIns="0" lIns="18675" spcFirstLastPara="1" rIns="18675" wrap="square" tIns="0">
            <a:noAutofit/>
          </a:bodyPr>
          <a:lstStyle/>
          <a:p>
            <a:pPr indent="0" lvl="0" marL="0" marR="0" rtl="0" algn="r">
              <a:lnSpc>
                <a:spcPct val="100000"/>
              </a:lnSpc>
              <a:spcBef>
                <a:spcPts val="0"/>
              </a:spcBef>
              <a:spcAft>
                <a:spcPts val="0"/>
              </a:spcAft>
              <a:buClr>
                <a:srgbClr val="000000"/>
              </a:buClr>
              <a:buSzPts val="1000"/>
              <a:buFont typeface="Arial"/>
              <a:buNone/>
            </a:pPr>
            <a:r>
              <a:rPr b="0" i="1" lang="en-US" sz="10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49" name="Google Shape;149;g3f36e392980_0_0:notes"/>
          <p:cNvSpPr/>
          <p:nvPr>
            <p:ph idx="2" type="sldImg"/>
          </p:nvPr>
        </p:nvSpPr>
        <p:spPr>
          <a:xfrm>
            <a:off x="347870" y="666750"/>
            <a:ext cx="6162300" cy="3485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50" name="Google Shape;150;g3f36e392980_0_0:notes"/>
          <p:cNvSpPr txBox="1"/>
          <p:nvPr>
            <p:ph idx="1" type="body"/>
          </p:nvPr>
        </p:nvSpPr>
        <p:spPr>
          <a:xfrm>
            <a:off x="902286" y="4225352"/>
            <a:ext cx="4975500" cy="4003800"/>
          </a:xfrm>
          <a:prstGeom prst="rect">
            <a:avLst/>
          </a:prstGeom>
          <a:noFill/>
          <a:ln>
            <a:noFill/>
          </a:ln>
        </p:spPr>
        <p:txBody>
          <a:bodyPr anchorCtr="0" anchor="t" bIns="45100" lIns="91775" spcFirstLastPara="1" rIns="91775" wrap="square" tIns="451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237e9127fd3_0_21:notes"/>
          <p:cNvSpPr txBox="1"/>
          <p:nvPr>
            <p:ph idx="1" type="body"/>
          </p:nvPr>
        </p:nvSpPr>
        <p:spPr>
          <a:xfrm>
            <a:off x="902286" y="4225352"/>
            <a:ext cx="4975500" cy="4003800"/>
          </a:xfrm>
          <a:prstGeom prst="rect">
            <a:avLst/>
          </a:prstGeom>
          <a:noFill/>
          <a:ln>
            <a:noFill/>
          </a:ln>
        </p:spPr>
        <p:txBody>
          <a:bodyPr anchorCtr="0" anchor="t" bIns="45100" lIns="91775" spcFirstLastPara="1" rIns="91775" wrap="square" tIns="45100">
            <a:noAutofit/>
          </a:bodyPr>
          <a:lstStyle/>
          <a:p>
            <a:pPr indent="0" lvl="0" marL="0" rtl="0" algn="l">
              <a:lnSpc>
                <a:spcPct val="100000"/>
              </a:lnSpc>
              <a:spcBef>
                <a:spcPts val="0"/>
              </a:spcBef>
              <a:spcAft>
                <a:spcPts val="0"/>
              </a:spcAft>
              <a:buSzPts val="1400"/>
              <a:buNone/>
            </a:pPr>
            <a:r>
              <a:rPr lang="en-US"/>
              <a:t>HS</a:t>
            </a:r>
            <a:endParaRPr/>
          </a:p>
        </p:txBody>
      </p:sp>
      <p:sp>
        <p:nvSpPr>
          <p:cNvPr id="212" name="Google Shape;212;g237e9127fd3_0_21:notes"/>
          <p:cNvSpPr/>
          <p:nvPr>
            <p:ph idx="2" type="sldImg"/>
          </p:nvPr>
        </p:nvSpPr>
        <p:spPr>
          <a:xfrm>
            <a:off x="347870" y="666750"/>
            <a:ext cx="6162300" cy="3485100"/>
          </a:xfrm>
          <a:custGeom>
            <a:rect b="b" l="l" r="r" t="t"/>
            <a:pathLst>
              <a:path extrusionOk="0" h="120000" w="120000">
                <a:moveTo>
                  <a:pt x="0" y="0"/>
                </a:moveTo>
                <a:lnTo>
                  <a:pt x="120000" y="0"/>
                </a:lnTo>
                <a:lnTo>
                  <a:pt x="120000" y="120000"/>
                </a:lnTo>
                <a:lnTo>
                  <a:pt x="0" y="120000"/>
                </a:lnTo>
                <a:close/>
              </a:path>
            </a:pathLst>
          </a:custGeom>
          <a:noFill/>
          <a:ln cap="sq"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638daef571e03cda_0:notes"/>
          <p:cNvSpPr txBox="1"/>
          <p:nvPr>
            <p:ph idx="1" type="body"/>
          </p:nvPr>
        </p:nvSpPr>
        <p:spPr>
          <a:xfrm>
            <a:off x="902286" y="4225352"/>
            <a:ext cx="4975500" cy="4003800"/>
          </a:xfrm>
          <a:prstGeom prst="rect">
            <a:avLst/>
          </a:prstGeom>
          <a:noFill/>
          <a:ln>
            <a:noFill/>
          </a:ln>
        </p:spPr>
        <p:txBody>
          <a:bodyPr anchorCtr="0" anchor="t" bIns="45100" lIns="91775" spcFirstLastPara="1" rIns="91775" wrap="square" tIns="45100">
            <a:noAutofit/>
          </a:bodyPr>
          <a:lstStyle/>
          <a:p>
            <a:pPr indent="0" lvl="0" marL="0" rtl="0" algn="l">
              <a:lnSpc>
                <a:spcPct val="100000"/>
              </a:lnSpc>
              <a:spcBef>
                <a:spcPts val="0"/>
              </a:spcBef>
              <a:spcAft>
                <a:spcPts val="0"/>
              </a:spcAft>
              <a:buSzPts val="1400"/>
              <a:buNone/>
            </a:pPr>
            <a:r>
              <a:rPr lang="en-US"/>
              <a:t>TL</a:t>
            </a:r>
            <a:endParaRPr/>
          </a:p>
        </p:txBody>
      </p:sp>
      <p:sp>
        <p:nvSpPr>
          <p:cNvPr id="219" name="Google Shape;219;g638daef571e03cda_0:notes"/>
          <p:cNvSpPr/>
          <p:nvPr>
            <p:ph idx="2" type="sldImg"/>
          </p:nvPr>
        </p:nvSpPr>
        <p:spPr>
          <a:xfrm>
            <a:off x="347870" y="666750"/>
            <a:ext cx="6162300" cy="3485100"/>
          </a:xfrm>
          <a:custGeom>
            <a:rect b="b" l="l" r="r" t="t"/>
            <a:pathLst>
              <a:path extrusionOk="0" h="120000" w="120000">
                <a:moveTo>
                  <a:pt x="0" y="0"/>
                </a:moveTo>
                <a:lnTo>
                  <a:pt x="120000" y="0"/>
                </a:lnTo>
                <a:lnTo>
                  <a:pt x="120000" y="120000"/>
                </a:lnTo>
                <a:lnTo>
                  <a:pt x="0" y="120000"/>
                </a:lnTo>
                <a:close/>
              </a:path>
            </a:pathLst>
          </a:custGeom>
          <a:noFill/>
          <a:ln cap="sq"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45bbdadd2cefad4c_0:notes"/>
          <p:cNvSpPr txBox="1"/>
          <p:nvPr>
            <p:ph idx="1" type="body"/>
          </p:nvPr>
        </p:nvSpPr>
        <p:spPr>
          <a:xfrm>
            <a:off x="902286" y="4225352"/>
            <a:ext cx="4975500" cy="4003800"/>
          </a:xfrm>
          <a:prstGeom prst="rect">
            <a:avLst/>
          </a:prstGeom>
          <a:noFill/>
          <a:ln>
            <a:noFill/>
          </a:ln>
        </p:spPr>
        <p:txBody>
          <a:bodyPr anchorCtr="0" anchor="t" bIns="45100" lIns="91775" spcFirstLastPara="1" rIns="91775" wrap="square" tIns="45100">
            <a:noAutofit/>
          </a:bodyPr>
          <a:lstStyle/>
          <a:p>
            <a:pPr indent="0" lvl="0" marL="0" rtl="0" algn="l">
              <a:lnSpc>
                <a:spcPct val="100000"/>
              </a:lnSpc>
              <a:spcBef>
                <a:spcPts val="0"/>
              </a:spcBef>
              <a:spcAft>
                <a:spcPts val="0"/>
              </a:spcAft>
              <a:buSzPts val="1400"/>
              <a:buNone/>
            </a:pPr>
            <a:r>
              <a:rPr lang="en-US"/>
              <a:t>TL</a:t>
            </a:r>
            <a:endParaRPr/>
          </a:p>
        </p:txBody>
      </p:sp>
      <p:sp>
        <p:nvSpPr>
          <p:cNvPr id="226" name="Google Shape;226;g45bbdadd2cefad4c_0:notes"/>
          <p:cNvSpPr/>
          <p:nvPr>
            <p:ph idx="2" type="sldImg"/>
          </p:nvPr>
        </p:nvSpPr>
        <p:spPr>
          <a:xfrm>
            <a:off x="347870" y="666750"/>
            <a:ext cx="6162300" cy="3485100"/>
          </a:xfrm>
          <a:custGeom>
            <a:rect b="b" l="l" r="r" t="t"/>
            <a:pathLst>
              <a:path extrusionOk="0" h="120000" w="120000">
                <a:moveTo>
                  <a:pt x="0" y="0"/>
                </a:moveTo>
                <a:lnTo>
                  <a:pt x="120000" y="0"/>
                </a:lnTo>
                <a:lnTo>
                  <a:pt x="120000" y="120000"/>
                </a:lnTo>
                <a:lnTo>
                  <a:pt x="0" y="120000"/>
                </a:lnTo>
                <a:close/>
              </a:path>
            </a:pathLst>
          </a:custGeom>
          <a:noFill/>
          <a:ln cap="sq"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1d11a2586e782d77_0:notes"/>
          <p:cNvSpPr txBox="1"/>
          <p:nvPr>
            <p:ph idx="1" type="body"/>
          </p:nvPr>
        </p:nvSpPr>
        <p:spPr>
          <a:xfrm>
            <a:off x="902286" y="4225352"/>
            <a:ext cx="4975500" cy="4003800"/>
          </a:xfrm>
          <a:prstGeom prst="rect">
            <a:avLst/>
          </a:prstGeom>
          <a:noFill/>
          <a:ln>
            <a:noFill/>
          </a:ln>
        </p:spPr>
        <p:txBody>
          <a:bodyPr anchorCtr="0" anchor="t" bIns="45100" lIns="91775" spcFirstLastPara="1" rIns="91775" wrap="square" tIns="45100">
            <a:noAutofit/>
          </a:bodyPr>
          <a:lstStyle/>
          <a:p>
            <a:pPr indent="0" lvl="0" marL="0" rtl="0" algn="l">
              <a:lnSpc>
                <a:spcPct val="100000"/>
              </a:lnSpc>
              <a:spcBef>
                <a:spcPts val="0"/>
              </a:spcBef>
              <a:spcAft>
                <a:spcPts val="0"/>
              </a:spcAft>
              <a:buSzPts val="1400"/>
              <a:buNone/>
            </a:pPr>
            <a:r>
              <a:rPr lang="en-US"/>
              <a:t>TL</a:t>
            </a:r>
            <a:endParaRPr/>
          </a:p>
        </p:txBody>
      </p:sp>
      <p:sp>
        <p:nvSpPr>
          <p:cNvPr id="234" name="Google Shape;234;g1d11a2586e782d77_0:notes"/>
          <p:cNvSpPr/>
          <p:nvPr>
            <p:ph idx="2" type="sldImg"/>
          </p:nvPr>
        </p:nvSpPr>
        <p:spPr>
          <a:xfrm>
            <a:off x="347870" y="666750"/>
            <a:ext cx="6162300" cy="3485100"/>
          </a:xfrm>
          <a:custGeom>
            <a:rect b="b" l="l" r="r" t="t"/>
            <a:pathLst>
              <a:path extrusionOk="0" h="120000" w="120000">
                <a:moveTo>
                  <a:pt x="0" y="0"/>
                </a:moveTo>
                <a:lnTo>
                  <a:pt x="120000" y="0"/>
                </a:lnTo>
                <a:lnTo>
                  <a:pt x="120000" y="120000"/>
                </a:lnTo>
                <a:lnTo>
                  <a:pt x="0" y="120000"/>
                </a:lnTo>
                <a:close/>
              </a:path>
            </a:pathLst>
          </a:custGeom>
          <a:noFill/>
          <a:ln cap="sq"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374cc4450c3_0_9:notes"/>
          <p:cNvSpPr txBox="1"/>
          <p:nvPr>
            <p:ph idx="1" type="body"/>
          </p:nvPr>
        </p:nvSpPr>
        <p:spPr>
          <a:xfrm>
            <a:off x="902286" y="4225352"/>
            <a:ext cx="4975500" cy="4003800"/>
          </a:xfrm>
          <a:prstGeom prst="rect">
            <a:avLst/>
          </a:prstGeom>
          <a:noFill/>
          <a:ln>
            <a:noFill/>
          </a:ln>
        </p:spPr>
        <p:txBody>
          <a:bodyPr anchorCtr="0" anchor="t" bIns="45100" lIns="91775" spcFirstLastPara="1" rIns="91775" wrap="square" tIns="45100">
            <a:noAutofit/>
          </a:bodyPr>
          <a:lstStyle/>
          <a:p>
            <a:pPr indent="0" lvl="0" marL="0" rtl="0" algn="l">
              <a:lnSpc>
                <a:spcPct val="100000"/>
              </a:lnSpc>
              <a:spcBef>
                <a:spcPts val="0"/>
              </a:spcBef>
              <a:spcAft>
                <a:spcPts val="0"/>
              </a:spcAft>
              <a:buSzPts val="1400"/>
              <a:buNone/>
            </a:pPr>
            <a:r>
              <a:rPr lang="en-US"/>
              <a:t>TL</a:t>
            </a:r>
            <a:endParaRPr/>
          </a:p>
        </p:txBody>
      </p:sp>
      <p:sp>
        <p:nvSpPr>
          <p:cNvPr id="243" name="Google Shape;243;g374cc4450c3_0_9:notes"/>
          <p:cNvSpPr/>
          <p:nvPr>
            <p:ph idx="2" type="sldImg"/>
          </p:nvPr>
        </p:nvSpPr>
        <p:spPr>
          <a:xfrm>
            <a:off x="347870" y="666750"/>
            <a:ext cx="6162300" cy="3485100"/>
          </a:xfrm>
          <a:custGeom>
            <a:rect b="b" l="l" r="r" t="t"/>
            <a:pathLst>
              <a:path extrusionOk="0" h="120000" w="120000">
                <a:moveTo>
                  <a:pt x="0" y="0"/>
                </a:moveTo>
                <a:lnTo>
                  <a:pt x="120000" y="0"/>
                </a:lnTo>
                <a:lnTo>
                  <a:pt x="120000" y="120000"/>
                </a:lnTo>
                <a:lnTo>
                  <a:pt x="0" y="120000"/>
                </a:lnTo>
                <a:close/>
              </a:path>
            </a:pathLst>
          </a:custGeom>
          <a:noFill/>
          <a:ln cap="sq"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34a6d1b56c2_0_5:notes"/>
          <p:cNvSpPr txBox="1"/>
          <p:nvPr>
            <p:ph idx="1" type="body"/>
          </p:nvPr>
        </p:nvSpPr>
        <p:spPr>
          <a:xfrm>
            <a:off x="902286" y="4225352"/>
            <a:ext cx="4975500" cy="4003800"/>
          </a:xfrm>
          <a:prstGeom prst="rect">
            <a:avLst/>
          </a:prstGeom>
          <a:noFill/>
          <a:ln>
            <a:noFill/>
          </a:ln>
        </p:spPr>
        <p:txBody>
          <a:bodyPr anchorCtr="0" anchor="t" bIns="45100" lIns="91775" spcFirstLastPara="1" rIns="91775" wrap="square" tIns="45100">
            <a:noAutofit/>
          </a:bodyPr>
          <a:lstStyle/>
          <a:p>
            <a:pPr indent="0" lvl="0" marL="0" rtl="0" algn="l">
              <a:lnSpc>
                <a:spcPct val="100000"/>
              </a:lnSpc>
              <a:spcBef>
                <a:spcPts val="0"/>
              </a:spcBef>
              <a:spcAft>
                <a:spcPts val="0"/>
              </a:spcAft>
              <a:buSzPts val="1400"/>
              <a:buNone/>
            </a:pPr>
            <a:r>
              <a:rPr lang="en-US"/>
              <a:t>HS</a:t>
            </a:r>
            <a:endParaRPr/>
          </a:p>
        </p:txBody>
      </p:sp>
      <p:sp>
        <p:nvSpPr>
          <p:cNvPr id="251" name="Google Shape;251;g34a6d1b56c2_0_5:notes"/>
          <p:cNvSpPr/>
          <p:nvPr>
            <p:ph idx="2" type="sldImg"/>
          </p:nvPr>
        </p:nvSpPr>
        <p:spPr>
          <a:xfrm>
            <a:off x="347870" y="666750"/>
            <a:ext cx="6162300" cy="3485100"/>
          </a:xfrm>
          <a:custGeom>
            <a:rect b="b" l="l" r="r" t="t"/>
            <a:pathLst>
              <a:path extrusionOk="0" h="120000" w="120000">
                <a:moveTo>
                  <a:pt x="0" y="0"/>
                </a:moveTo>
                <a:lnTo>
                  <a:pt x="120000" y="0"/>
                </a:lnTo>
                <a:lnTo>
                  <a:pt x="120000" y="120000"/>
                </a:lnTo>
                <a:lnTo>
                  <a:pt x="0" y="120000"/>
                </a:lnTo>
                <a:close/>
              </a:path>
            </a:pathLst>
          </a:custGeom>
          <a:noFill/>
          <a:ln cap="sq"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34a6d1b56c2_0_10:notes"/>
          <p:cNvSpPr txBox="1"/>
          <p:nvPr>
            <p:ph idx="1" type="body"/>
          </p:nvPr>
        </p:nvSpPr>
        <p:spPr>
          <a:xfrm>
            <a:off x="902286" y="4225352"/>
            <a:ext cx="4975500" cy="4003800"/>
          </a:xfrm>
          <a:prstGeom prst="rect">
            <a:avLst/>
          </a:prstGeom>
          <a:noFill/>
          <a:ln>
            <a:noFill/>
          </a:ln>
        </p:spPr>
        <p:txBody>
          <a:bodyPr anchorCtr="0" anchor="t" bIns="45100" lIns="91775" spcFirstLastPara="1" rIns="91775" wrap="square" tIns="45100">
            <a:noAutofit/>
          </a:bodyPr>
          <a:lstStyle/>
          <a:p>
            <a:pPr indent="0" lvl="0" marL="0" rtl="0" algn="l">
              <a:lnSpc>
                <a:spcPct val="100000"/>
              </a:lnSpc>
              <a:spcBef>
                <a:spcPts val="0"/>
              </a:spcBef>
              <a:spcAft>
                <a:spcPts val="0"/>
              </a:spcAft>
              <a:buSzPts val="1400"/>
              <a:buNone/>
            </a:pPr>
            <a:r>
              <a:rPr lang="en-US"/>
              <a:t>BB</a:t>
            </a:r>
            <a:endParaRPr/>
          </a:p>
        </p:txBody>
      </p:sp>
      <p:sp>
        <p:nvSpPr>
          <p:cNvPr id="258" name="Google Shape;258;g34a6d1b56c2_0_10:notes"/>
          <p:cNvSpPr/>
          <p:nvPr>
            <p:ph idx="2" type="sldImg"/>
          </p:nvPr>
        </p:nvSpPr>
        <p:spPr>
          <a:xfrm>
            <a:off x="347870" y="666750"/>
            <a:ext cx="6162300" cy="3485100"/>
          </a:xfrm>
          <a:custGeom>
            <a:rect b="b" l="l" r="r" t="t"/>
            <a:pathLst>
              <a:path extrusionOk="0" h="120000" w="120000">
                <a:moveTo>
                  <a:pt x="0" y="0"/>
                </a:moveTo>
                <a:lnTo>
                  <a:pt x="120000" y="0"/>
                </a:lnTo>
                <a:lnTo>
                  <a:pt x="120000" y="120000"/>
                </a:lnTo>
                <a:lnTo>
                  <a:pt x="0" y="120000"/>
                </a:lnTo>
                <a:close/>
              </a:path>
            </a:pathLst>
          </a:custGeom>
          <a:noFill/>
          <a:ln cap="sq"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67349c361b5fd608_8:notes"/>
          <p:cNvSpPr txBox="1"/>
          <p:nvPr>
            <p:ph idx="1" type="body"/>
          </p:nvPr>
        </p:nvSpPr>
        <p:spPr>
          <a:xfrm>
            <a:off x="902286" y="4225352"/>
            <a:ext cx="4975500" cy="4003800"/>
          </a:xfrm>
          <a:prstGeom prst="rect">
            <a:avLst/>
          </a:prstGeom>
          <a:noFill/>
          <a:ln>
            <a:noFill/>
          </a:ln>
        </p:spPr>
        <p:txBody>
          <a:bodyPr anchorCtr="0" anchor="t" bIns="45100" lIns="91775" spcFirstLastPara="1" rIns="91775" wrap="square" tIns="45100">
            <a:noAutofit/>
          </a:bodyPr>
          <a:lstStyle/>
          <a:p>
            <a:pPr indent="0" lvl="0" marL="0" rtl="0" algn="l">
              <a:lnSpc>
                <a:spcPct val="100000"/>
              </a:lnSpc>
              <a:spcBef>
                <a:spcPts val="0"/>
              </a:spcBef>
              <a:spcAft>
                <a:spcPts val="0"/>
              </a:spcAft>
              <a:buSzPts val="1400"/>
              <a:buNone/>
            </a:pPr>
            <a:r>
              <a:rPr lang="en-US"/>
              <a:t>TL</a:t>
            </a:r>
            <a:endParaRPr/>
          </a:p>
        </p:txBody>
      </p:sp>
      <p:sp>
        <p:nvSpPr>
          <p:cNvPr id="158" name="Google Shape;158;g67349c361b5fd608_8:notes"/>
          <p:cNvSpPr/>
          <p:nvPr>
            <p:ph idx="2" type="sldImg"/>
          </p:nvPr>
        </p:nvSpPr>
        <p:spPr>
          <a:xfrm>
            <a:off x="347870" y="666750"/>
            <a:ext cx="6162300" cy="3485100"/>
          </a:xfrm>
          <a:custGeom>
            <a:rect b="b" l="l" r="r" t="t"/>
            <a:pathLst>
              <a:path extrusionOk="0" h="120000" w="120000">
                <a:moveTo>
                  <a:pt x="0" y="0"/>
                </a:moveTo>
                <a:lnTo>
                  <a:pt x="120000" y="0"/>
                </a:lnTo>
                <a:lnTo>
                  <a:pt x="120000" y="120000"/>
                </a:lnTo>
                <a:lnTo>
                  <a:pt x="0" y="120000"/>
                </a:lnTo>
                <a:close/>
              </a:path>
            </a:pathLst>
          </a:custGeom>
          <a:noFill/>
          <a:ln cap="sq"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3f5952315bc_0_3:notes"/>
          <p:cNvSpPr txBox="1"/>
          <p:nvPr>
            <p:ph idx="1" type="body"/>
          </p:nvPr>
        </p:nvSpPr>
        <p:spPr>
          <a:xfrm>
            <a:off x="902286" y="4225352"/>
            <a:ext cx="4975500" cy="4003800"/>
          </a:xfrm>
          <a:prstGeom prst="rect">
            <a:avLst/>
          </a:prstGeom>
          <a:noFill/>
          <a:ln>
            <a:noFill/>
          </a:ln>
        </p:spPr>
        <p:txBody>
          <a:bodyPr anchorCtr="0" anchor="t" bIns="45100" lIns="91775" spcFirstLastPara="1" rIns="91775" wrap="square" tIns="45100">
            <a:noAutofit/>
          </a:bodyPr>
          <a:lstStyle/>
          <a:p>
            <a:pPr indent="0" lvl="0" marL="0" rtl="0" algn="l">
              <a:lnSpc>
                <a:spcPct val="100000"/>
              </a:lnSpc>
              <a:spcBef>
                <a:spcPts val="0"/>
              </a:spcBef>
              <a:spcAft>
                <a:spcPts val="0"/>
              </a:spcAft>
              <a:buSzPts val="1400"/>
              <a:buNone/>
            </a:pPr>
            <a:r>
              <a:rPr lang="en-US"/>
              <a:t>TL</a:t>
            </a:r>
            <a:endParaRPr/>
          </a:p>
        </p:txBody>
      </p:sp>
      <p:sp>
        <p:nvSpPr>
          <p:cNvPr id="164" name="Google Shape;164;g3f5952315bc_0_3:notes"/>
          <p:cNvSpPr/>
          <p:nvPr>
            <p:ph idx="2" type="sldImg"/>
          </p:nvPr>
        </p:nvSpPr>
        <p:spPr>
          <a:xfrm>
            <a:off x="347870" y="666750"/>
            <a:ext cx="6162300" cy="3485100"/>
          </a:xfrm>
          <a:custGeom>
            <a:rect b="b" l="l" r="r" t="t"/>
            <a:pathLst>
              <a:path extrusionOk="0" h="120000" w="120000">
                <a:moveTo>
                  <a:pt x="0" y="0"/>
                </a:moveTo>
                <a:lnTo>
                  <a:pt x="120000" y="0"/>
                </a:lnTo>
                <a:lnTo>
                  <a:pt x="120000" y="120000"/>
                </a:lnTo>
                <a:lnTo>
                  <a:pt x="0" y="120000"/>
                </a:lnTo>
                <a:close/>
              </a:path>
            </a:pathLst>
          </a:custGeom>
          <a:noFill/>
          <a:ln cap="sq"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34a8faa656c_0_148:notes"/>
          <p:cNvSpPr txBox="1"/>
          <p:nvPr>
            <p:ph idx="1" type="body"/>
          </p:nvPr>
        </p:nvSpPr>
        <p:spPr>
          <a:xfrm>
            <a:off x="902286" y="4225352"/>
            <a:ext cx="4975500" cy="4003800"/>
          </a:xfrm>
          <a:prstGeom prst="rect">
            <a:avLst/>
          </a:prstGeom>
          <a:noFill/>
          <a:ln>
            <a:noFill/>
          </a:ln>
        </p:spPr>
        <p:txBody>
          <a:bodyPr anchorCtr="0" anchor="t" bIns="45100" lIns="91775" spcFirstLastPara="1" rIns="91775" wrap="square" tIns="45100">
            <a:noAutofit/>
          </a:bodyPr>
          <a:lstStyle/>
          <a:p>
            <a:pPr indent="0" lvl="0" marL="0" rtl="0" algn="l">
              <a:lnSpc>
                <a:spcPct val="100000"/>
              </a:lnSpc>
              <a:spcBef>
                <a:spcPts val="0"/>
              </a:spcBef>
              <a:spcAft>
                <a:spcPts val="0"/>
              </a:spcAft>
              <a:buSzPts val="1400"/>
              <a:buNone/>
            </a:pPr>
            <a:r>
              <a:rPr lang="en-US"/>
              <a:t>TL</a:t>
            </a:r>
            <a:endParaRPr/>
          </a:p>
        </p:txBody>
      </p:sp>
      <p:sp>
        <p:nvSpPr>
          <p:cNvPr id="171" name="Google Shape;171;g34a8faa656c_0_148:notes"/>
          <p:cNvSpPr/>
          <p:nvPr>
            <p:ph idx="2" type="sldImg"/>
          </p:nvPr>
        </p:nvSpPr>
        <p:spPr>
          <a:xfrm>
            <a:off x="347870" y="666750"/>
            <a:ext cx="6162300" cy="3485100"/>
          </a:xfrm>
          <a:custGeom>
            <a:rect b="b" l="l" r="r" t="t"/>
            <a:pathLst>
              <a:path extrusionOk="0" h="120000" w="120000">
                <a:moveTo>
                  <a:pt x="0" y="0"/>
                </a:moveTo>
                <a:lnTo>
                  <a:pt x="120000" y="0"/>
                </a:lnTo>
                <a:lnTo>
                  <a:pt x="120000" y="120000"/>
                </a:lnTo>
                <a:lnTo>
                  <a:pt x="0" y="120000"/>
                </a:lnTo>
                <a:close/>
              </a:path>
            </a:pathLst>
          </a:custGeom>
          <a:noFill/>
          <a:ln cap="sq"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3f37dcb5c55_0_0:notes"/>
          <p:cNvSpPr txBox="1"/>
          <p:nvPr>
            <p:ph idx="1" type="body"/>
          </p:nvPr>
        </p:nvSpPr>
        <p:spPr>
          <a:xfrm>
            <a:off x="902286" y="4225352"/>
            <a:ext cx="4975500" cy="4003800"/>
          </a:xfrm>
          <a:prstGeom prst="rect">
            <a:avLst/>
          </a:prstGeom>
          <a:noFill/>
          <a:ln>
            <a:noFill/>
          </a:ln>
        </p:spPr>
        <p:txBody>
          <a:bodyPr anchorCtr="0" anchor="t" bIns="45100" lIns="91775" spcFirstLastPara="1" rIns="91775" wrap="square" tIns="45100">
            <a:noAutofit/>
          </a:bodyPr>
          <a:lstStyle/>
          <a:p>
            <a:pPr indent="0" lvl="0" marL="0" rtl="0" algn="l">
              <a:lnSpc>
                <a:spcPct val="100000"/>
              </a:lnSpc>
              <a:spcBef>
                <a:spcPts val="0"/>
              </a:spcBef>
              <a:spcAft>
                <a:spcPts val="0"/>
              </a:spcAft>
              <a:buSzPts val="1400"/>
              <a:buNone/>
            </a:pPr>
            <a:r>
              <a:t/>
            </a:r>
            <a:endParaRPr/>
          </a:p>
        </p:txBody>
      </p:sp>
      <p:sp>
        <p:nvSpPr>
          <p:cNvPr id="177" name="Google Shape;177;g3f37dcb5c55_0_0:notes"/>
          <p:cNvSpPr/>
          <p:nvPr>
            <p:ph idx="2" type="sldImg"/>
          </p:nvPr>
        </p:nvSpPr>
        <p:spPr>
          <a:xfrm>
            <a:off x="347870" y="666750"/>
            <a:ext cx="6162300" cy="3485100"/>
          </a:xfrm>
          <a:custGeom>
            <a:rect b="b" l="l" r="r" t="t"/>
            <a:pathLst>
              <a:path extrusionOk="0" h="120000" w="120000">
                <a:moveTo>
                  <a:pt x="0" y="0"/>
                </a:moveTo>
                <a:lnTo>
                  <a:pt x="120000" y="0"/>
                </a:lnTo>
                <a:lnTo>
                  <a:pt x="120000" y="120000"/>
                </a:lnTo>
                <a:lnTo>
                  <a:pt x="0" y="120000"/>
                </a:lnTo>
                <a:close/>
              </a:path>
            </a:pathLst>
          </a:custGeom>
          <a:noFill/>
          <a:ln cap="sq"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3f37dcb5c55_0_140:notes"/>
          <p:cNvSpPr txBox="1"/>
          <p:nvPr>
            <p:ph idx="1" type="body"/>
          </p:nvPr>
        </p:nvSpPr>
        <p:spPr>
          <a:xfrm>
            <a:off x="902286" y="4225352"/>
            <a:ext cx="4975500" cy="4003800"/>
          </a:xfrm>
          <a:prstGeom prst="rect">
            <a:avLst/>
          </a:prstGeom>
          <a:noFill/>
          <a:ln>
            <a:noFill/>
          </a:ln>
        </p:spPr>
        <p:txBody>
          <a:bodyPr anchorCtr="0" anchor="t" bIns="45100" lIns="91775" spcFirstLastPara="1" rIns="91775" wrap="square" tIns="45100">
            <a:noAutofit/>
          </a:bodyPr>
          <a:lstStyle/>
          <a:p>
            <a:pPr indent="0" lvl="0" marL="0" rtl="0" algn="l">
              <a:lnSpc>
                <a:spcPct val="100000"/>
              </a:lnSpc>
              <a:spcBef>
                <a:spcPts val="0"/>
              </a:spcBef>
              <a:spcAft>
                <a:spcPts val="0"/>
              </a:spcAft>
              <a:buSzPts val="1400"/>
              <a:buNone/>
            </a:pPr>
            <a:r>
              <a:t/>
            </a:r>
            <a:endParaRPr/>
          </a:p>
        </p:txBody>
      </p:sp>
      <p:sp>
        <p:nvSpPr>
          <p:cNvPr id="184" name="Google Shape;184;g3f37dcb5c55_0_140:notes"/>
          <p:cNvSpPr/>
          <p:nvPr>
            <p:ph idx="2" type="sldImg"/>
          </p:nvPr>
        </p:nvSpPr>
        <p:spPr>
          <a:xfrm>
            <a:off x="347870" y="666750"/>
            <a:ext cx="6162300" cy="3485100"/>
          </a:xfrm>
          <a:custGeom>
            <a:rect b="b" l="l" r="r" t="t"/>
            <a:pathLst>
              <a:path extrusionOk="0" h="120000" w="120000">
                <a:moveTo>
                  <a:pt x="0" y="0"/>
                </a:moveTo>
                <a:lnTo>
                  <a:pt x="120000" y="0"/>
                </a:lnTo>
                <a:lnTo>
                  <a:pt x="120000" y="120000"/>
                </a:lnTo>
                <a:lnTo>
                  <a:pt x="0" y="120000"/>
                </a:lnTo>
                <a:close/>
              </a:path>
            </a:pathLst>
          </a:custGeom>
          <a:noFill/>
          <a:ln cap="sq"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3f37dcb5c55_0_2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1" name="Google Shape;191;g3f37dcb5c55_0_2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2" name="Google Shape;192;g3f37dcb5c55_0_2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6c70729f309c4687_2:notes"/>
          <p:cNvSpPr txBox="1"/>
          <p:nvPr>
            <p:ph idx="1" type="body"/>
          </p:nvPr>
        </p:nvSpPr>
        <p:spPr>
          <a:xfrm>
            <a:off x="902286" y="4225352"/>
            <a:ext cx="4975500" cy="4003800"/>
          </a:xfrm>
          <a:prstGeom prst="rect">
            <a:avLst/>
          </a:prstGeom>
          <a:noFill/>
          <a:ln>
            <a:noFill/>
          </a:ln>
        </p:spPr>
        <p:txBody>
          <a:bodyPr anchorCtr="0" anchor="t" bIns="45100" lIns="91775" spcFirstLastPara="1" rIns="91775" wrap="square" tIns="45100">
            <a:noAutofit/>
          </a:bodyPr>
          <a:lstStyle/>
          <a:p>
            <a:pPr indent="0" lvl="0" marL="0" rtl="0" algn="l">
              <a:lnSpc>
                <a:spcPct val="100000"/>
              </a:lnSpc>
              <a:spcBef>
                <a:spcPts val="0"/>
              </a:spcBef>
              <a:spcAft>
                <a:spcPts val="0"/>
              </a:spcAft>
              <a:buSzPts val="1400"/>
              <a:buNone/>
            </a:pPr>
            <a:r>
              <a:rPr lang="en-US"/>
              <a:t>BB</a:t>
            </a:r>
            <a:endParaRPr/>
          </a:p>
        </p:txBody>
      </p:sp>
      <p:sp>
        <p:nvSpPr>
          <p:cNvPr id="199" name="Google Shape;199;g6c70729f309c4687_2:notes"/>
          <p:cNvSpPr/>
          <p:nvPr>
            <p:ph idx="2" type="sldImg"/>
          </p:nvPr>
        </p:nvSpPr>
        <p:spPr>
          <a:xfrm>
            <a:off x="347870" y="666750"/>
            <a:ext cx="6162300" cy="3485100"/>
          </a:xfrm>
          <a:custGeom>
            <a:rect b="b" l="l" r="r" t="t"/>
            <a:pathLst>
              <a:path extrusionOk="0" h="120000" w="120000">
                <a:moveTo>
                  <a:pt x="0" y="0"/>
                </a:moveTo>
                <a:lnTo>
                  <a:pt x="120000" y="0"/>
                </a:lnTo>
                <a:lnTo>
                  <a:pt x="120000" y="120000"/>
                </a:lnTo>
                <a:lnTo>
                  <a:pt x="0" y="120000"/>
                </a:lnTo>
                <a:close/>
              </a:path>
            </a:pathLst>
          </a:custGeom>
          <a:noFill/>
          <a:ln cap="sq"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3f37c2a56b3_0_141:notes"/>
          <p:cNvSpPr txBox="1"/>
          <p:nvPr>
            <p:ph idx="1" type="body"/>
          </p:nvPr>
        </p:nvSpPr>
        <p:spPr>
          <a:xfrm>
            <a:off x="902286" y="4225352"/>
            <a:ext cx="4975500" cy="4003800"/>
          </a:xfrm>
          <a:prstGeom prst="rect">
            <a:avLst/>
          </a:prstGeom>
          <a:noFill/>
          <a:ln>
            <a:noFill/>
          </a:ln>
        </p:spPr>
        <p:txBody>
          <a:bodyPr anchorCtr="0" anchor="t" bIns="45100" lIns="91775" spcFirstLastPara="1" rIns="91775" wrap="square" tIns="45100">
            <a:noAutofit/>
          </a:bodyPr>
          <a:lstStyle/>
          <a:p>
            <a:pPr indent="0" lvl="0" marL="0" rtl="0" algn="l">
              <a:lnSpc>
                <a:spcPct val="100000"/>
              </a:lnSpc>
              <a:spcBef>
                <a:spcPts val="0"/>
              </a:spcBef>
              <a:spcAft>
                <a:spcPts val="0"/>
              </a:spcAft>
              <a:buSzPts val="1400"/>
              <a:buNone/>
            </a:pPr>
            <a:r>
              <a:t/>
            </a:r>
            <a:endParaRPr/>
          </a:p>
        </p:txBody>
      </p:sp>
      <p:sp>
        <p:nvSpPr>
          <p:cNvPr id="206" name="Google Shape;206;g3f37c2a56b3_0_141:notes"/>
          <p:cNvSpPr/>
          <p:nvPr>
            <p:ph idx="2" type="sldImg"/>
          </p:nvPr>
        </p:nvSpPr>
        <p:spPr>
          <a:xfrm>
            <a:off x="347870" y="666750"/>
            <a:ext cx="6162300" cy="3485100"/>
          </a:xfrm>
          <a:custGeom>
            <a:rect b="b" l="l" r="r" t="t"/>
            <a:pathLst>
              <a:path extrusionOk="0" h="120000" w="120000">
                <a:moveTo>
                  <a:pt x="0" y="0"/>
                </a:moveTo>
                <a:lnTo>
                  <a:pt x="120000" y="0"/>
                </a:lnTo>
                <a:lnTo>
                  <a:pt x="120000" y="120000"/>
                </a:lnTo>
                <a:lnTo>
                  <a:pt x="0" y="120000"/>
                </a:lnTo>
                <a:close/>
              </a:path>
            </a:pathLst>
          </a:custGeom>
          <a:noFill/>
          <a:ln cap="sq"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6" name="Shape 16"/>
        <p:cNvGrpSpPr/>
        <p:nvPr/>
      </p:nvGrpSpPr>
      <p:grpSpPr>
        <a:xfrm>
          <a:off x="0" y="0"/>
          <a:ext cx="0" cy="0"/>
          <a:chOff x="0" y="0"/>
          <a:chExt cx="0" cy="0"/>
        </a:xfrm>
      </p:grpSpPr>
      <p:pic>
        <p:nvPicPr>
          <p:cNvPr descr="C2-HD-BTM.png" id="17" name="Google Shape;17;p6"/>
          <p:cNvPicPr preferRelativeResize="0"/>
          <p:nvPr/>
        </p:nvPicPr>
        <p:blipFill rotWithShape="1">
          <a:blip r:embed="rId2">
            <a:alphaModFix/>
          </a:blip>
          <a:srcRect b="0" l="0" r="0" t="0"/>
          <a:stretch/>
        </p:blipFill>
        <p:spPr>
          <a:xfrm>
            <a:off x="0" y="4375150"/>
            <a:ext cx="12192000" cy="2482850"/>
          </a:xfrm>
          <a:prstGeom prst="rect">
            <a:avLst/>
          </a:prstGeom>
          <a:noFill/>
          <a:ln>
            <a:noFill/>
          </a:ln>
        </p:spPr>
      </p:pic>
      <p:sp>
        <p:nvSpPr>
          <p:cNvPr id="18" name="Google Shape;18;p6"/>
          <p:cNvSpPr txBox="1"/>
          <p:nvPr>
            <p:ph type="ctrTitle"/>
          </p:nvPr>
        </p:nvSpPr>
        <p:spPr>
          <a:xfrm>
            <a:off x="1371600" y="1803405"/>
            <a:ext cx="9448800" cy="1825096"/>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entury Gothic"/>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6"/>
          <p:cNvSpPr txBox="1"/>
          <p:nvPr>
            <p:ph idx="1" type="subTitle"/>
          </p:nvPr>
        </p:nvSpPr>
        <p:spPr>
          <a:xfrm>
            <a:off x="1371600" y="3632201"/>
            <a:ext cx="9448800" cy="6858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1000"/>
              </a:spcBef>
              <a:spcAft>
                <a:spcPts val="0"/>
              </a:spcAft>
              <a:buClr>
                <a:schemeClr val="dk1"/>
              </a:buClr>
              <a:buSzPts val="2000"/>
              <a:buNone/>
              <a:defRPr sz="20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0" name="Google Shape;20;p6"/>
          <p:cNvSpPr txBox="1"/>
          <p:nvPr>
            <p:ph idx="10" type="dt"/>
          </p:nvPr>
        </p:nvSpPr>
        <p:spPr>
          <a:xfrm>
            <a:off x="7909561" y="4314328"/>
            <a:ext cx="2910840" cy="374642"/>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6"/>
          <p:cNvSpPr txBox="1"/>
          <p:nvPr>
            <p:ph idx="11" type="ftr"/>
          </p:nvPr>
        </p:nvSpPr>
        <p:spPr>
          <a:xfrm>
            <a:off x="1371600" y="4323845"/>
            <a:ext cx="64008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6"/>
          <p:cNvSpPr txBox="1"/>
          <p:nvPr>
            <p:ph idx="12" type="sldNum"/>
          </p:nvPr>
        </p:nvSpPr>
        <p:spPr>
          <a:xfrm>
            <a:off x="8077200" y="1430866"/>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noramic Picture with Caption">
  <p:cSld name="Panoramic Picture with Caption">
    <p:spTree>
      <p:nvGrpSpPr>
        <p:cNvPr id="75" name="Shape 75"/>
        <p:cNvGrpSpPr/>
        <p:nvPr/>
      </p:nvGrpSpPr>
      <p:grpSpPr>
        <a:xfrm>
          <a:off x="0" y="0"/>
          <a:ext cx="0" cy="0"/>
          <a:chOff x="0" y="0"/>
          <a:chExt cx="0" cy="0"/>
        </a:xfrm>
      </p:grpSpPr>
      <p:sp>
        <p:nvSpPr>
          <p:cNvPr id="76" name="Google Shape;76;p15"/>
          <p:cNvSpPr txBox="1"/>
          <p:nvPr>
            <p:ph type="title"/>
          </p:nvPr>
        </p:nvSpPr>
        <p:spPr>
          <a:xfrm>
            <a:off x="685777" y="4697360"/>
            <a:ext cx="10822034" cy="81935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entury Gothic"/>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15"/>
          <p:cNvSpPr/>
          <p:nvPr>
            <p:ph idx="2" type="pic"/>
          </p:nvPr>
        </p:nvSpPr>
        <p:spPr>
          <a:xfrm>
            <a:off x="681727" y="941439"/>
            <a:ext cx="10821840" cy="3478161"/>
          </a:xfrm>
          <a:prstGeom prst="rect">
            <a:avLst/>
          </a:prstGeom>
          <a:noFill/>
          <a:ln>
            <a:noFill/>
          </a:ln>
        </p:spPr>
      </p:sp>
      <p:sp>
        <p:nvSpPr>
          <p:cNvPr id="78" name="Google Shape;78;p15"/>
          <p:cNvSpPr txBox="1"/>
          <p:nvPr>
            <p:ph idx="1" type="body"/>
          </p:nvPr>
        </p:nvSpPr>
        <p:spPr>
          <a:xfrm>
            <a:off x="685800" y="5516715"/>
            <a:ext cx="10820400" cy="70196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9" name="Google Shape;79;p15"/>
          <p:cNvSpPr txBox="1"/>
          <p:nvPr>
            <p:ph idx="10" type="dt"/>
          </p:nvPr>
        </p:nvSpPr>
        <p:spPr>
          <a:xfrm>
            <a:off x="8595360" y="6356350"/>
            <a:ext cx="2910840"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15"/>
          <p:cNvSpPr txBox="1"/>
          <p:nvPr>
            <p:ph idx="11" type="ftr"/>
          </p:nvPr>
        </p:nvSpPr>
        <p:spPr>
          <a:xfrm>
            <a:off x="685800" y="6355845"/>
            <a:ext cx="7772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15"/>
          <p:cNvSpPr txBox="1"/>
          <p:nvPr>
            <p:ph idx="12" type="sldNum"/>
          </p:nvPr>
        </p:nvSpPr>
        <p:spPr>
          <a:xfrm>
            <a:off x="8763000" y="38100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aption" showMasterSp="0">
  <p:cSld name="Title and Caption">
    <p:spTree>
      <p:nvGrpSpPr>
        <p:cNvPr id="82" name="Shape 82"/>
        <p:cNvGrpSpPr/>
        <p:nvPr/>
      </p:nvGrpSpPr>
      <p:grpSpPr>
        <a:xfrm>
          <a:off x="0" y="0"/>
          <a:ext cx="0" cy="0"/>
          <a:chOff x="0" y="0"/>
          <a:chExt cx="0" cy="0"/>
        </a:xfrm>
      </p:grpSpPr>
      <p:pic>
        <p:nvPicPr>
          <p:cNvPr descr="C2-HD-BTM.png" id="83" name="Google Shape;83;p16"/>
          <p:cNvPicPr preferRelativeResize="0"/>
          <p:nvPr/>
        </p:nvPicPr>
        <p:blipFill rotWithShape="1">
          <a:blip r:embed="rId2">
            <a:alphaModFix/>
          </a:blip>
          <a:srcRect b="0" l="0" r="0" t="0"/>
          <a:stretch/>
        </p:blipFill>
        <p:spPr>
          <a:xfrm>
            <a:off x="0" y="4375150"/>
            <a:ext cx="12192000" cy="2482850"/>
          </a:xfrm>
          <a:prstGeom prst="rect">
            <a:avLst/>
          </a:prstGeom>
          <a:noFill/>
          <a:ln>
            <a:noFill/>
          </a:ln>
        </p:spPr>
      </p:pic>
      <p:sp>
        <p:nvSpPr>
          <p:cNvPr id="84" name="Google Shape;84;p16"/>
          <p:cNvSpPr txBox="1"/>
          <p:nvPr>
            <p:ph type="title"/>
          </p:nvPr>
        </p:nvSpPr>
        <p:spPr>
          <a:xfrm>
            <a:off x="685800" y="753532"/>
            <a:ext cx="10820400" cy="280246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3200"/>
              <a:buFont typeface="Century Gothic"/>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16"/>
          <p:cNvSpPr txBox="1"/>
          <p:nvPr>
            <p:ph idx="1" type="body"/>
          </p:nvPr>
        </p:nvSpPr>
        <p:spPr>
          <a:xfrm>
            <a:off x="1024467" y="3649133"/>
            <a:ext cx="10130516" cy="999067"/>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6" name="Google Shape;86;p16"/>
          <p:cNvSpPr txBox="1"/>
          <p:nvPr>
            <p:ph idx="10" type="dt"/>
          </p:nvPr>
        </p:nvSpPr>
        <p:spPr>
          <a:xfrm>
            <a:off x="7814452" y="381000"/>
            <a:ext cx="2910840"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7" name="Google Shape;87;p16"/>
          <p:cNvSpPr txBox="1"/>
          <p:nvPr>
            <p:ph idx="11" type="ftr"/>
          </p:nvPr>
        </p:nvSpPr>
        <p:spPr>
          <a:xfrm>
            <a:off x="685800" y="379941"/>
            <a:ext cx="699149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p16"/>
          <p:cNvSpPr txBox="1"/>
          <p:nvPr>
            <p:ph idx="12" type="sldNum"/>
          </p:nvPr>
        </p:nvSpPr>
        <p:spPr>
          <a:xfrm>
            <a:off x="10862452" y="381000"/>
            <a:ext cx="64374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Caption" showMasterSp="0">
  <p:cSld name="Quote with Caption">
    <p:spTree>
      <p:nvGrpSpPr>
        <p:cNvPr id="89" name="Shape 89"/>
        <p:cNvGrpSpPr/>
        <p:nvPr/>
      </p:nvGrpSpPr>
      <p:grpSpPr>
        <a:xfrm>
          <a:off x="0" y="0"/>
          <a:ext cx="0" cy="0"/>
          <a:chOff x="0" y="0"/>
          <a:chExt cx="0" cy="0"/>
        </a:xfrm>
      </p:grpSpPr>
      <p:pic>
        <p:nvPicPr>
          <p:cNvPr descr="C2-HD-BTM.png" id="90" name="Google Shape;90;p17"/>
          <p:cNvPicPr preferRelativeResize="0"/>
          <p:nvPr/>
        </p:nvPicPr>
        <p:blipFill rotWithShape="1">
          <a:blip r:embed="rId2">
            <a:alphaModFix/>
          </a:blip>
          <a:srcRect b="0" l="0" r="0" t="0"/>
          <a:stretch/>
        </p:blipFill>
        <p:spPr>
          <a:xfrm>
            <a:off x="0" y="4375150"/>
            <a:ext cx="12192000" cy="2482850"/>
          </a:xfrm>
          <a:prstGeom prst="rect">
            <a:avLst/>
          </a:prstGeom>
          <a:noFill/>
          <a:ln>
            <a:noFill/>
          </a:ln>
        </p:spPr>
      </p:pic>
      <p:sp>
        <p:nvSpPr>
          <p:cNvPr id="91" name="Google Shape;91;p17"/>
          <p:cNvSpPr txBox="1"/>
          <p:nvPr>
            <p:ph type="title"/>
          </p:nvPr>
        </p:nvSpPr>
        <p:spPr>
          <a:xfrm>
            <a:off x="1024467" y="753533"/>
            <a:ext cx="10151533" cy="260449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3200"/>
              <a:buFont typeface="Century Gothic"/>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17"/>
          <p:cNvSpPr txBox="1"/>
          <p:nvPr>
            <p:ph idx="1" type="body"/>
          </p:nvPr>
        </p:nvSpPr>
        <p:spPr>
          <a:xfrm>
            <a:off x="1303865" y="3365556"/>
            <a:ext cx="9592736" cy="44444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sz="14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3" name="Google Shape;93;p17"/>
          <p:cNvSpPr txBox="1"/>
          <p:nvPr>
            <p:ph idx="2" type="body"/>
          </p:nvPr>
        </p:nvSpPr>
        <p:spPr>
          <a:xfrm>
            <a:off x="1024467" y="3959862"/>
            <a:ext cx="10151533" cy="67987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4" name="Google Shape;94;p17"/>
          <p:cNvSpPr txBox="1"/>
          <p:nvPr>
            <p:ph idx="10" type="dt"/>
          </p:nvPr>
        </p:nvSpPr>
        <p:spPr>
          <a:xfrm>
            <a:off x="7814452" y="381000"/>
            <a:ext cx="2910840"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 name="Google Shape;95;p17"/>
          <p:cNvSpPr txBox="1"/>
          <p:nvPr>
            <p:ph idx="11" type="ftr"/>
          </p:nvPr>
        </p:nvSpPr>
        <p:spPr>
          <a:xfrm>
            <a:off x="685800" y="379941"/>
            <a:ext cx="699149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6" name="Google Shape;96;p17"/>
          <p:cNvSpPr txBox="1"/>
          <p:nvPr>
            <p:ph idx="12" type="sldNum"/>
          </p:nvPr>
        </p:nvSpPr>
        <p:spPr>
          <a:xfrm>
            <a:off x="10862452" y="381000"/>
            <a:ext cx="64374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
        <p:nvSpPr>
          <p:cNvPr id="97" name="Google Shape;97;p17"/>
          <p:cNvSpPr txBox="1"/>
          <p:nvPr/>
        </p:nvSpPr>
        <p:spPr>
          <a:xfrm>
            <a:off x="476250" y="933450"/>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0"/>
              <a:buFont typeface="Century Gothic"/>
              <a:buNone/>
            </a:pPr>
            <a:r>
              <a:rPr b="0" i="0" lang="en-US" sz="8000" u="none" cap="none" strike="noStrike">
                <a:solidFill>
                  <a:schemeClr val="dk1"/>
                </a:solidFill>
                <a:latin typeface="Century Gothic"/>
                <a:ea typeface="Century Gothic"/>
                <a:cs typeface="Century Gothic"/>
                <a:sym typeface="Century Gothic"/>
              </a:rPr>
              <a:t>“</a:t>
            </a:r>
            <a:endParaRPr b="0" i="0" sz="1400" u="none" cap="none" strike="noStrike">
              <a:solidFill>
                <a:srgbClr val="000000"/>
              </a:solidFill>
              <a:latin typeface="Arial"/>
              <a:ea typeface="Arial"/>
              <a:cs typeface="Arial"/>
              <a:sym typeface="Arial"/>
            </a:endParaRPr>
          </a:p>
        </p:txBody>
      </p:sp>
      <p:sp>
        <p:nvSpPr>
          <p:cNvPr id="98" name="Google Shape;98;p17"/>
          <p:cNvSpPr txBox="1"/>
          <p:nvPr/>
        </p:nvSpPr>
        <p:spPr>
          <a:xfrm>
            <a:off x="10984230" y="2701290"/>
            <a:ext cx="609600" cy="584776"/>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chemeClr val="dk1"/>
              </a:buClr>
              <a:buSzPts val="8000"/>
              <a:buFont typeface="Century Gothic"/>
              <a:buNone/>
            </a:pPr>
            <a:r>
              <a:rPr b="0" i="0" lang="en-US" sz="8000" u="none" cap="none" strike="noStrike">
                <a:solidFill>
                  <a:schemeClr val="dk1"/>
                </a:solidFill>
                <a:latin typeface="Century Gothic"/>
                <a:ea typeface="Century Gothic"/>
                <a:cs typeface="Century Gothic"/>
                <a:sym typeface="Century Gothic"/>
              </a:rPr>
              <a:t>”</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e Card" showMasterSp="0">
  <p:cSld name="Name Card">
    <p:spTree>
      <p:nvGrpSpPr>
        <p:cNvPr id="99" name="Shape 99"/>
        <p:cNvGrpSpPr/>
        <p:nvPr/>
      </p:nvGrpSpPr>
      <p:grpSpPr>
        <a:xfrm>
          <a:off x="0" y="0"/>
          <a:ext cx="0" cy="0"/>
          <a:chOff x="0" y="0"/>
          <a:chExt cx="0" cy="0"/>
        </a:xfrm>
      </p:grpSpPr>
      <p:pic>
        <p:nvPicPr>
          <p:cNvPr descr="C2-HD-BTM.png" id="100" name="Google Shape;100;p18"/>
          <p:cNvPicPr preferRelativeResize="0"/>
          <p:nvPr/>
        </p:nvPicPr>
        <p:blipFill rotWithShape="1">
          <a:blip r:embed="rId2">
            <a:alphaModFix/>
          </a:blip>
          <a:srcRect b="0" l="0" r="0" t="0"/>
          <a:stretch/>
        </p:blipFill>
        <p:spPr>
          <a:xfrm>
            <a:off x="0" y="4375150"/>
            <a:ext cx="12192000" cy="2482850"/>
          </a:xfrm>
          <a:prstGeom prst="rect">
            <a:avLst/>
          </a:prstGeom>
          <a:noFill/>
          <a:ln>
            <a:noFill/>
          </a:ln>
        </p:spPr>
      </p:pic>
      <p:sp>
        <p:nvSpPr>
          <p:cNvPr id="101" name="Google Shape;101;p18"/>
          <p:cNvSpPr txBox="1"/>
          <p:nvPr>
            <p:ph type="title"/>
          </p:nvPr>
        </p:nvSpPr>
        <p:spPr>
          <a:xfrm>
            <a:off x="1024495" y="1124701"/>
            <a:ext cx="10146186" cy="251183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entury Gothic"/>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 name="Google Shape;102;p18"/>
          <p:cNvSpPr txBox="1"/>
          <p:nvPr>
            <p:ph idx="1" type="body"/>
          </p:nvPr>
        </p:nvSpPr>
        <p:spPr>
          <a:xfrm>
            <a:off x="1024467" y="3648315"/>
            <a:ext cx="10144654" cy="99988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3" name="Google Shape;103;p18"/>
          <p:cNvSpPr txBox="1"/>
          <p:nvPr>
            <p:ph idx="10" type="dt"/>
          </p:nvPr>
        </p:nvSpPr>
        <p:spPr>
          <a:xfrm>
            <a:off x="7814452" y="378883"/>
            <a:ext cx="2910840"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4" name="Google Shape;104;p18"/>
          <p:cNvSpPr txBox="1"/>
          <p:nvPr>
            <p:ph idx="11" type="ftr"/>
          </p:nvPr>
        </p:nvSpPr>
        <p:spPr>
          <a:xfrm>
            <a:off x="685800" y="378883"/>
            <a:ext cx="699149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5" name="Google Shape;105;p18"/>
          <p:cNvSpPr txBox="1"/>
          <p:nvPr>
            <p:ph idx="12" type="sldNum"/>
          </p:nvPr>
        </p:nvSpPr>
        <p:spPr>
          <a:xfrm>
            <a:off x="10862452" y="381000"/>
            <a:ext cx="64374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Column">
  <p:cSld name="3 Column">
    <p:spTree>
      <p:nvGrpSpPr>
        <p:cNvPr id="106" name="Shape 106"/>
        <p:cNvGrpSpPr/>
        <p:nvPr/>
      </p:nvGrpSpPr>
      <p:grpSpPr>
        <a:xfrm>
          <a:off x="0" y="0"/>
          <a:ext cx="0" cy="0"/>
          <a:chOff x="0" y="0"/>
          <a:chExt cx="0" cy="0"/>
        </a:xfrm>
      </p:grpSpPr>
      <p:sp>
        <p:nvSpPr>
          <p:cNvPr id="107" name="Google Shape;107;p19"/>
          <p:cNvSpPr txBox="1"/>
          <p:nvPr>
            <p:ph type="title"/>
          </p:nvPr>
        </p:nvSpPr>
        <p:spPr>
          <a:xfrm>
            <a:off x="2895600" y="761999"/>
            <a:ext cx="8610599" cy="1303867"/>
          </a:xfrm>
          <a:prstGeom prst="rect">
            <a:avLst/>
          </a:prstGeom>
          <a:noFill/>
          <a:ln>
            <a:noFill/>
          </a:ln>
        </p:spPr>
        <p:txBody>
          <a:bodyPr anchorCtr="0" anchor="ctr" bIns="45700" lIns="91425" spcFirstLastPara="1" rIns="91425" wrap="square" tIns="45700">
            <a:normAutofit/>
          </a:bodyPr>
          <a:lstStyle>
            <a:lvl1pPr lvl="0" algn="r">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8" name="Google Shape;108;p19"/>
          <p:cNvSpPr txBox="1"/>
          <p:nvPr>
            <p:ph idx="1" type="body"/>
          </p:nvPr>
        </p:nvSpPr>
        <p:spPr>
          <a:xfrm>
            <a:off x="685800" y="2202080"/>
            <a:ext cx="3456432" cy="617320"/>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0" sz="2400">
                <a:solidFill>
                  <a:schemeClr val="dk1"/>
                </a:solidFill>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09" name="Google Shape;109;p19"/>
          <p:cNvSpPr txBox="1"/>
          <p:nvPr>
            <p:ph idx="2" type="body"/>
          </p:nvPr>
        </p:nvSpPr>
        <p:spPr>
          <a:xfrm>
            <a:off x="685799" y="2904565"/>
            <a:ext cx="3456432" cy="331413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sz="1400"/>
            </a:lvl1pPr>
            <a:lvl2pPr indent="-228600" lvl="1" marL="914400" algn="l">
              <a:lnSpc>
                <a:spcPct val="90000"/>
              </a:lnSpc>
              <a:spcBef>
                <a:spcPts val="500"/>
              </a:spcBef>
              <a:spcAft>
                <a:spcPts val="0"/>
              </a:spcAft>
              <a:buClr>
                <a:schemeClr val="dk1"/>
              </a:buClr>
              <a:buSzPts val="1200"/>
              <a:buNone/>
              <a:defRPr sz="1200"/>
            </a:lvl2pPr>
            <a:lvl3pPr indent="-228600" lvl="2" marL="1371600" algn="l">
              <a:lnSpc>
                <a:spcPct val="90000"/>
              </a:lnSpc>
              <a:spcBef>
                <a:spcPts val="500"/>
              </a:spcBef>
              <a:spcAft>
                <a:spcPts val="0"/>
              </a:spcAft>
              <a:buClr>
                <a:schemeClr val="dk1"/>
              </a:buClr>
              <a:buSzPts val="1000"/>
              <a:buNone/>
              <a:defRPr sz="1000"/>
            </a:lvl3pPr>
            <a:lvl4pPr indent="-228600" lvl="3" marL="1828800" algn="l">
              <a:lnSpc>
                <a:spcPct val="90000"/>
              </a:lnSpc>
              <a:spcBef>
                <a:spcPts val="500"/>
              </a:spcBef>
              <a:spcAft>
                <a:spcPts val="0"/>
              </a:spcAft>
              <a:buClr>
                <a:schemeClr val="dk1"/>
              </a:buClr>
              <a:buSzPts val="900"/>
              <a:buNone/>
              <a:defRPr sz="900"/>
            </a:lvl4pPr>
            <a:lvl5pPr indent="-228600" lvl="4" marL="2286000" algn="l">
              <a:lnSpc>
                <a:spcPct val="90000"/>
              </a:lnSpc>
              <a:spcBef>
                <a:spcPts val="500"/>
              </a:spcBef>
              <a:spcAft>
                <a:spcPts val="0"/>
              </a:spcAft>
              <a:buClr>
                <a:schemeClr val="dk1"/>
              </a:buClr>
              <a:buSzPts val="900"/>
              <a:buNone/>
              <a:defRPr sz="900"/>
            </a:lvl5pPr>
            <a:lvl6pPr indent="-228600" lvl="5" marL="2743200" algn="l">
              <a:lnSpc>
                <a:spcPct val="90000"/>
              </a:lnSpc>
              <a:spcBef>
                <a:spcPts val="500"/>
              </a:spcBef>
              <a:spcAft>
                <a:spcPts val="0"/>
              </a:spcAft>
              <a:buClr>
                <a:schemeClr val="dk1"/>
              </a:buClr>
              <a:buSzPts val="900"/>
              <a:buNone/>
              <a:defRPr sz="900"/>
            </a:lvl6pPr>
            <a:lvl7pPr indent="-228600" lvl="6" marL="3200400" algn="l">
              <a:lnSpc>
                <a:spcPct val="90000"/>
              </a:lnSpc>
              <a:spcBef>
                <a:spcPts val="500"/>
              </a:spcBef>
              <a:spcAft>
                <a:spcPts val="0"/>
              </a:spcAft>
              <a:buClr>
                <a:schemeClr val="dk1"/>
              </a:buClr>
              <a:buSzPts val="900"/>
              <a:buNone/>
              <a:defRPr sz="900"/>
            </a:lvl7pPr>
            <a:lvl8pPr indent="-228600" lvl="7" marL="3657600" algn="l">
              <a:lnSpc>
                <a:spcPct val="90000"/>
              </a:lnSpc>
              <a:spcBef>
                <a:spcPts val="500"/>
              </a:spcBef>
              <a:spcAft>
                <a:spcPts val="0"/>
              </a:spcAft>
              <a:buClr>
                <a:schemeClr val="dk1"/>
              </a:buClr>
              <a:buSzPts val="900"/>
              <a:buNone/>
              <a:defRPr sz="900"/>
            </a:lvl8pPr>
            <a:lvl9pPr indent="-228600" lvl="8" marL="4114800" algn="l">
              <a:lnSpc>
                <a:spcPct val="90000"/>
              </a:lnSpc>
              <a:spcBef>
                <a:spcPts val="500"/>
              </a:spcBef>
              <a:spcAft>
                <a:spcPts val="0"/>
              </a:spcAft>
              <a:buClr>
                <a:schemeClr val="dk1"/>
              </a:buClr>
              <a:buSzPts val="900"/>
              <a:buNone/>
              <a:defRPr sz="900"/>
            </a:lvl9pPr>
          </a:lstStyle>
          <a:p/>
        </p:txBody>
      </p:sp>
      <p:sp>
        <p:nvSpPr>
          <p:cNvPr id="110" name="Google Shape;110;p19"/>
          <p:cNvSpPr txBox="1"/>
          <p:nvPr>
            <p:ph idx="3" type="body"/>
          </p:nvPr>
        </p:nvSpPr>
        <p:spPr>
          <a:xfrm>
            <a:off x="4368800" y="2201333"/>
            <a:ext cx="3456432" cy="626534"/>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0" sz="2400">
                <a:solidFill>
                  <a:schemeClr val="dk1"/>
                </a:solidFill>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11" name="Google Shape;111;p19"/>
          <p:cNvSpPr txBox="1"/>
          <p:nvPr>
            <p:ph idx="4" type="body"/>
          </p:nvPr>
        </p:nvSpPr>
        <p:spPr>
          <a:xfrm>
            <a:off x="4366858" y="2904067"/>
            <a:ext cx="3456432" cy="331461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sz="1400"/>
            </a:lvl1pPr>
            <a:lvl2pPr indent="-228600" lvl="1" marL="914400" algn="l">
              <a:lnSpc>
                <a:spcPct val="90000"/>
              </a:lnSpc>
              <a:spcBef>
                <a:spcPts val="500"/>
              </a:spcBef>
              <a:spcAft>
                <a:spcPts val="0"/>
              </a:spcAft>
              <a:buClr>
                <a:schemeClr val="dk1"/>
              </a:buClr>
              <a:buSzPts val="1200"/>
              <a:buNone/>
              <a:defRPr sz="1200"/>
            </a:lvl2pPr>
            <a:lvl3pPr indent="-228600" lvl="2" marL="1371600" algn="l">
              <a:lnSpc>
                <a:spcPct val="90000"/>
              </a:lnSpc>
              <a:spcBef>
                <a:spcPts val="500"/>
              </a:spcBef>
              <a:spcAft>
                <a:spcPts val="0"/>
              </a:spcAft>
              <a:buClr>
                <a:schemeClr val="dk1"/>
              </a:buClr>
              <a:buSzPts val="1000"/>
              <a:buNone/>
              <a:defRPr sz="1000"/>
            </a:lvl3pPr>
            <a:lvl4pPr indent="-228600" lvl="3" marL="1828800" algn="l">
              <a:lnSpc>
                <a:spcPct val="90000"/>
              </a:lnSpc>
              <a:spcBef>
                <a:spcPts val="500"/>
              </a:spcBef>
              <a:spcAft>
                <a:spcPts val="0"/>
              </a:spcAft>
              <a:buClr>
                <a:schemeClr val="dk1"/>
              </a:buClr>
              <a:buSzPts val="900"/>
              <a:buNone/>
              <a:defRPr sz="900"/>
            </a:lvl4pPr>
            <a:lvl5pPr indent="-228600" lvl="4" marL="2286000" algn="l">
              <a:lnSpc>
                <a:spcPct val="90000"/>
              </a:lnSpc>
              <a:spcBef>
                <a:spcPts val="500"/>
              </a:spcBef>
              <a:spcAft>
                <a:spcPts val="0"/>
              </a:spcAft>
              <a:buClr>
                <a:schemeClr val="dk1"/>
              </a:buClr>
              <a:buSzPts val="900"/>
              <a:buNone/>
              <a:defRPr sz="900"/>
            </a:lvl5pPr>
            <a:lvl6pPr indent="-228600" lvl="5" marL="2743200" algn="l">
              <a:lnSpc>
                <a:spcPct val="90000"/>
              </a:lnSpc>
              <a:spcBef>
                <a:spcPts val="500"/>
              </a:spcBef>
              <a:spcAft>
                <a:spcPts val="0"/>
              </a:spcAft>
              <a:buClr>
                <a:schemeClr val="dk1"/>
              </a:buClr>
              <a:buSzPts val="900"/>
              <a:buNone/>
              <a:defRPr sz="900"/>
            </a:lvl6pPr>
            <a:lvl7pPr indent="-228600" lvl="6" marL="3200400" algn="l">
              <a:lnSpc>
                <a:spcPct val="90000"/>
              </a:lnSpc>
              <a:spcBef>
                <a:spcPts val="500"/>
              </a:spcBef>
              <a:spcAft>
                <a:spcPts val="0"/>
              </a:spcAft>
              <a:buClr>
                <a:schemeClr val="dk1"/>
              </a:buClr>
              <a:buSzPts val="900"/>
              <a:buNone/>
              <a:defRPr sz="900"/>
            </a:lvl7pPr>
            <a:lvl8pPr indent="-228600" lvl="7" marL="3657600" algn="l">
              <a:lnSpc>
                <a:spcPct val="90000"/>
              </a:lnSpc>
              <a:spcBef>
                <a:spcPts val="500"/>
              </a:spcBef>
              <a:spcAft>
                <a:spcPts val="0"/>
              </a:spcAft>
              <a:buClr>
                <a:schemeClr val="dk1"/>
              </a:buClr>
              <a:buSzPts val="900"/>
              <a:buNone/>
              <a:defRPr sz="900"/>
            </a:lvl8pPr>
            <a:lvl9pPr indent="-228600" lvl="8" marL="4114800" algn="l">
              <a:lnSpc>
                <a:spcPct val="90000"/>
              </a:lnSpc>
              <a:spcBef>
                <a:spcPts val="500"/>
              </a:spcBef>
              <a:spcAft>
                <a:spcPts val="0"/>
              </a:spcAft>
              <a:buClr>
                <a:schemeClr val="dk1"/>
              </a:buClr>
              <a:buSzPts val="900"/>
              <a:buNone/>
              <a:defRPr sz="900"/>
            </a:lvl9pPr>
          </a:lstStyle>
          <a:p/>
        </p:txBody>
      </p:sp>
      <p:sp>
        <p:nvSpPr>
          <p:cNvPr id="112" name="Google Shape;112;p19"/>
          <p:cNvSpPr txBox="1"/>
          <p:nvPr>
            <p:ph idx="5" type="body"/>
          </p:nvPr>
        </p:nvSpPr>
        <p:spPr>
          <a:xfrm>
            <a:off x="8051800" y="2192866"/>
            <a:ext cx="3456432" cy="626534"/>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0" sz="2400">
                <a:solidFill>
                  <a:schemeClr val="dk1"/>
                </a:solidFill>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13" name="Google Shape;113;p19"/>
          <p:cNvSpPr txBox="1"/>
          <p:nvPr>
            <p:ph idx="6" type="body"/>
          </p:nvPr>
        </p:nvSpPr>
        <p:spPr>
          <a:xfrm>
            <a:off x="8051801" y="2904565"/>
            <a:ext cx="3456432" cy="331413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sz="1400"/>
            </a:lvl1pPr>
            <a:lvl2pPr indent="-228600" lvl="1" marL="914400" algn="l">
              <a:lnSpc>
                <a:spcPct val="90000"/>
              </a:lnSpc>
              <a:spcBef>
                <a:spcPts val="500"/>
              </a:spcBef>
              <a:spcAft>
                <a:spcPts val="0"/>
              </a:spcAft>
              <a:buClr>
                <a:schemeClr val="dk1"/>
              </a:buClr>
              <a:buSzPts val="1200"/>
              <a:buNone/>
              <a:defRPr sz="1200"/>
            </a:lvl2pPr>
            <a:lvl3pPr indent="-228600" lvl="2" marL="1371600" algn="l">
              <a:lnSpc>
                <a:spcPct val="90000"/>
              </a:lnSpc>
              <a:spcBef>
                <a:spcPts val="500"/>
              </a:spcBef>
              <a:spcAft>
                <a:spcPts val="0"/>
              </a:spcAft>
              <a:buClr>
                <a:schemeClr val="dk1"/>
              </a:buClr>
              <a:buSzPts val="1000"/>
              <a:buNone/>
              <a:defRPr sz="1000"/>
            </a:lvl3pPr>
            <a:lvl4pPr indent="-228600" lvl="3" marL="1828800" algn="l">
              <a:lnSpc>
                <a:spcPct val="90000"/>
              </a:lnSpc>
              <a:spcBef>
                <a:spcPts val="500"/>
              </a:spcBef>
              <a:spcAft>
                <a:spcPts val="0"/>
              </a:spcAft>
              <a:buClr>
                <a:schemeClr val="dk1"/>
              </a:buClr>
              <a:buSzPts val="900"/>
              <a:buNone/>
              <a:defRPr sz="900"/>
            </a:lvl4pPr>
            <a:lvl5pPr indent="-228600" lvl="4" marL="2286000" algn="l">
              <a:lnSpc>
                <a:spcPct val="90000"/>
              </a:lnSpc>
              <a:spcBef>
                <a:spcPts val="500"/>
              </a:spcBef>
              <a:spcAft>
                <a:spcPts val="0"/>
              </a:spcAft>
              <a:buClr>
                <a:schemeClr val="dk1"/>
              </a:buClr>
              <a:buSzPts val="900"/>
              <a:buNone/>
              <a:defRPr sz="900"/>
            </a:lvl5pPr>
            <a:lvl6pPr indent="-228600" lvl="5" marL="2743200" algn="l">
              <a:lnSpc>
                <a:spcPct val="90000"/>
              </a:lnSpc>
              <a:spcBef>
                <a:spcPts val="500"/>
              </a:spcBef>
              <a:spcAft>
                <a:spcPts val="0"/>
              </a:spcAft>
              <a:buClr>
                <a:schemeClr val="dk1"/>
              </a:buClr>
              <a:buSzPts val="900"/>
              <a:buNone/>
              <a:defRPr sz="900"/>
            </a:lvl6pPr>
            <a:lvl7pPr indent="-228600" lvl="6" marL="3200400" algn="l">
              <a:lnSpc>
                <a:spcPct val="90000"/>
              </a:lnSpc>
              <a:spcBef>
                <a:spcPts val="500"/>
              </a:spcBef>
              <a:spcAft>
                <a:spcPts val="0"/>
              </a:spcAft>
              <a:buClr>
                <a:schemeClr val="dk1"/>
              </a:buClr>
              <a:buSzPts val="900"/>
              <a:buNone/>
              <a:defRPr sz="900"/>
            </a:lvl7pPr>
            <a:lvl8pPr indent="-228600" lvl="7" marL="3657600" algn="l">
              <a:lnSpc>
                <a:spcPct val="90000"/>
              </a:lnSpc>
              <a:spcBef>
                <a:spcPts val="500"/>
              </a:spcBef>
              <a:spcAft>
                <a:spcPts val="0"/>
              </a:spcAft>
              <a:buClr>
                <a:schemeClr val="dk1"/>
              </a:buClr>
              <a:buSzPts val="900"/>
              <a:buNone/>
              <a:defRPr sz="900"/>
            </a:lvl8pPr>
            <a:lvl9pPr indent="-228600" lvl="8" marL="4114800" algn="l">
              <a:lnSpc>
                <a:spcPct val="90000"/>
              </a:lnSpc>
              <a:spcBef>
                <a:spcPts val="500"/>
              </a:spcBef>
              <a:spcAft>
                <a:spcPts val="0"/>
              </a:spcAft>
              <a:buClr>
                <a:schemeClr val="dk1"/>
              </a:buClr>
              <a:buSzPts val="900"/>
              <a:buNone/>
              <a:defRPr sz="900"/>
            </a:lvl9pPr>
          </a:lstStyle>
          <a:p/>
        </p:txBody>
      </p:sp>
      <p:sp>
        <p:nvSpPr>
          <p:cNvPr id="114" name="Google Shape;114;p19"/>
          <p:cNvSpPr txBox="1"/>
          <p:nvPr>
            <p:ph idx="10" type="dt"/>
          </p:nvPr>
        </p:nvSpPr>
        <p:spPr>
          <a:xfrm>
            <a:off x="8595360" y="6356350"/>
            <a:ext cx="2910840"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5" name="Google Shape;115;p19"/>
          <p:cNvSpPr txBox="1"/>
          <p:nvPr>
            <p:ph idx="11" type="ftr"/>
          </p:nvPr>
        </p:nvSpPr>
        <p:spPr>
          <a:xfrm>
            <a:off x="685800" y="6355845"/>
            <a:ext cx="7772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6" name="Google Shape;116;p19"/>
          <p:cNvSpPr txBox="1"/>
          <p:nvPr>
            <p:ph idx="12" type="sldNum"/>
          </p:nvPr>
        </p:nvSpPr>
        <p:spPr>
          <a:xfrm>
            <a:off x="8763000" y="38100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Picture Column">
  <p:cSld name="3 Picture Column">
    <p:spTree>
      <p:nvGrpSpPr>
        <p:cNvPr id="117" name="Shape 117"/>
        <p:cNvGrpSpPr/>
        <p:nvPr/>
      </p:nvGrpSpPr>
      <p:grpSpPr>
        <a:xfrm>
          <a:off x="0" y="0"/>
          <a:ext cx="0" cy="0"/>
          <a:chOff x="0" y="0"/>
          <a:chExt cx="0" cy="0"/>
        </a:xfrm>
      </p:grpSpPr>
      <p:sp>
        <p:nvSpPr>
          <p:cNvPr id="118" name="Google Shape;118;p20"/>
          <p:cNvSpPr txBox="1"/>
          <p:nvPr>
            <p:ph type="title"/>
          </p:nvPr>
        </p:nvSpPr>
        <p:spPr>
          <a:xfrm>
            <a:off x="2895600" y="762000"/>
            <a:ext cx="8610599" cy="1295400"/>
          </a:xfrm>
          <a:prstGeom prst="rect">
            <a:avLst/>
          </a:prstGeom>
          <a:noFill/>
          <a:ln>
            <a:noFill/>
          </a:ln>
        </p:spPr>
        <p:txBody>
          <a:bodyPr anchorCtr="0" anchor="ctr" bIns="45700" lIns="91425" spcFirstLastPara="1" rIns="91425" wrap="square" tIns="45700">
            <a:normAutofit/>
          </a:bodyPr>
          <a:lstStyle>
            <a:lvl1pPr lvl="0" algn="r">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9" name="Google Shape;119;p20"/>
          <p:cNvSpPr txBox="1"/>
          <p:nvPr>
            <p:ph idx="1" type="body"/>
          </p:nvPr>
        </p:nvSpPr>
        <p:spPr>
          <a:xfrm>
            <a:off x="688618" y="4191000"/>
            <a:ext cx="3451582" cy="682765"/>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0" sz="2400">
                <a:solidFill>
                  <a:schemeClr val="dk1"/>
                </a:solidFill>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0" name="Google Shape;120;p20"/>
          <p:cNvSpPr/>
          <p:nvPr>
            <p:ph idx="2" type="pic"/>
          </p:nvPr>
        </p:nvSpPr>
        <p:spPr>
          <a:xfrm>
            <a:off x="688618" y="2362200"/>
            <a:ext cx="3451582" cy="1524000"/>
          </a:xfrm>
          <a:prstGeom prst="roundRect">
            <a:avLst>
              <a:gd fmla="val 0" name="adj"/>
            </a:avLst>
          </a:prstGeom>
          <a:noFill/>
          <a:ln>
            <a:noFill/>
          </a:ln>
          <a:effectLst>
            <a:outerShdw blurRad="50800" rotWithShape="0" algn="tl" dir="5400000" dist="50800">
              <a:srgbClr val="000000">
                <a:alpha val="40000"/>
              </a:srgbClr>
            </a:outerShdw>
          </a:effectLst>
        </p:spPr>
      </p:sp>
      <p:sp>
        <p:nvSpPr>
          <p:cNvPr id="121" name="Google Shape;121;p20"/>
          <p:cNvSpPr txBox="1"/>
          <p:nvPr>
            <p:ph idx="3" type="body"/>
          </p:nvPr>
        </p:nvSpPr>
        <p:spPr>
          <a:xfrm>
            <a:off x="688618" y="4873764"/>
            <a:ext cx="3451582" cy="13449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sz="1400"/>
            </a:lvl1pPr>
            <a:lvl2pPr indent="-228600" lvl="1" marL="914400" algn="l">
              <a:lnSpc>
                <a:spcPct val="90000"/>
              </a:lnSpc>
              <a:spcBef>
                <a:spcPts val="500"/>
              </a:spcBef>
              <a:spcAft>
                <a:spcPts val="0"/>
              </a:spcAft>
              <a:buClr>
                <a:schemeClr val="dk1"/>
              </a:buClr>
              <a:buSzPts val="1200"/>
              <a:buNone/>
              <a:defRPr sz="1200"/>
            </a:lvl2pPr>
            <a:lvl3pPr indent="-228600" lvl="2" marL="1371600" algn="l">
              <a:lnSpc>
                <a:spcPct val="90000"/>
              </a:lnSpc>
              <a:spcBef>
                <a:spcPts val="500"/>
              </a:spcBef>
              <a:spcAft>
                <a:spcPts val="0"/>
              </a:spcAft>
              <a:buClr>
                <a:schemeClr val="dk1"/>
              </a:buClr>
              <a:buSzPts val="1000"/>
              <a:buNone/>
              <a:defRPr sz="1000"/>
            </a:lvl3pPr>
            <a:lvl4pPr indent="-228600" lvl="3" marL="1828800" algn="l">
              <a:lnSpc>
                <a:spcPct val="90000"/>
              </a:lnSpc>
              <a:spcBef>
                <a:spcPts val="500"/>
              </a:spcBef>
              <a:spcAft>
                <a:spcPts val="0"/>
              </a:spcAft>
              <a:buClr>
                <a:schemeClr val="dk1"/>
              </a:buClr>
              <a:buSzPts val="900"/>
              <a:buNone/>
              <a:defRPr sz="900"/>
            </a:lvl4pPr>
            <a:lvl5pPr indent="-228600" lvl="4" marL="2286000" algn="l">
              <a:lnSpc>
                <a:spcPct val="90000"/>
              </a:lnSpc>
              <a:spcBef>
                <a:spcPts val="500"/>
              </a:spcBef>
              <a:spcAft>
                <a:spcPts val="0"/>
              </a:spcAft>
              <a:buClr>
                <a:schemeClr val="dk1"/>
              </a:buClr>
              <a:buSzPts val="900"/>
              <a:buNone/>
              <a:defRPr sz="900"/>
            </a:lvl5pPr>
            <a:lvl6pPr indent="-228600" lvl="5" marL="2743200" algn="l">
              <a:lnSpc>
                <a:spcPct val="90000"/>
              </a:lnSpc>
              <a:spcBef>
                <a:spcPts val="500"/>
              </a:spcBef>
              <a:spcAft>
                <a:spcPts val="0"/>
              </a:spcAft>
              <a:buClr>
                <a:schemeClr val="dk1"/>
              </a:buClr>
              <a:buSzPts val="900"/>
              <a:buNone/>
              <a:defRPr sz="900"/>
            </a:lvl6pPr>
            <a:lvl7pPr indent="-228600" lvl="6" marL="3200400" algn="l">
              <a:lnSpc>
                <a:spcPct val="90000"/>
              </a:lnSpc>
              <a:spcBef>
                <a:spcPts val="500"/>
              </a:spcBef>
              <a:spcAft>
                <a:spcPts val="0"/>
              </a:spcAft>
              <a:buClr>
                <a:schemeClr val="dk1"/>
              </a:buClr>
              <a:buSzPts val="900"/>
              <a:buNone/>
              <a:defRPr sz="900"/>
            </a:lvl7pPr>
            <a:lvl8pPr indent="-228600" lvl="7" marL="3657600" algn="l">
              <a:lnSpc>
                <a:spcPct val="90000"/>
              </a:lnSpc>
              <a:spcBef>
                <a:spcPts val="500"/>
              </a:spcBef>
              <a:spcAft>
                <a:spcPts val="0"/>
              </a:spcAft>
              <a:buClr>
                <a:schemeClr val="dk1"/>
              </a:buClr>
              <a:buSzPts val="900"/>
              <a:buNone/>
              <a:defRPr sz="900"/>
            </a:lvl8pPr>
            <a:lvl9pPr indent="-228600" lvl="8" marL="4114800" algn="l">
              <a:lnSpc>
                <a:spcPct val="90000"/>
              </a:lnSpc>
              <a:spcBef>
                <a:spcPts val="500"/>
              </a:spcBef>
              <a:spcAft>
                <a:spcPts val="0"/>
              </a:spcAft>
              <a:buClr>
                <a:schemeClr val="dk1"/>
              </a:buClr>
              <a:buSzPts val="900"/>
              <a:buNone/>
              <a:defRPr sz="900"/>
            </a:lvl9pPr>
          </a:lstStyle>
          <a:p/>
        </p:txBody>
      </p:sp>
      <p:sp>
        <p:nvSpPr>
          <p:cNvPr id="122" name="Google Shape;122;p20"/>
          <p:cNvSpPr txBox="1"/>
          <p:nvPr>
            <p:ph idx="4" type="body"/>
          </p:nvPr>
        </p:nvSpPr>
        <p:spPr>
          <a:xfrm>
            <a:off x="4374263" y="4191000"/>
            <a:ext cx="3448935" cy="682765"/>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0" sz="2400">
                <a:solidFill>
                  <a:schemeClr val="dk1"/>
                </a:solidFill>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3" name="Google Shape;123;p20"/>
          <p:cNvSpPr/>
          <p:nvPr>
            <p:ph idx="5" type="pic"/>
          </p:nvPr>
        </p:nvSpPr>
        <p:spPr>
          <a:xfrm>
            <a:off x="4374263" y="2362200"/>
            <a:ext cx="3448936" cy="1524000"/>
          </a:xfrm>
          <a:prstGeom prst="roundRect">
            <a:avLst>
              <a:gd fmla="val 0" name="adj"/>
            </a:avLst>
          </a:prstGeom>
          <a:noFill/>
          <a:ln>
            <a:noFill/>
          </a:ln>
          <a:effectLst>
            <a:outerShdw blurRad="50800" rotWithShape="0" algn="tl" dir="5400000" dist="50800">
              <a:srgbClr val="000000">
                <a:alpha val="40000"/>
              </a:srgbClr>
            </a:outerShdw>
          </a:effectLst>
        </p:spPr>
      </p:sp>
      <p:sp>
        <p:nvSpPr>
          <p:cNvPr id="124" name="Google Shape;124;p20"/>
          <p:cNvSpPr txBox="1"/>
          <p:nvPr>
            <p:ph idx="6" type="body"/>
          </p:nvPr>
        </p:nvSpPr>
        <p:spPr>
          <a:xfrm>
            <a:off x="4374264" y="4873763"/>
            <a:ext cx="3448935" cy="13449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sz="1400"/>
            </a:lvl1pPr>
            <a:lvl2pPr indent="-228600" lvl="1" marL="914400" algn="l">
              <a:lnSpc>
                <a:spcPct val="90000"/>
              </a:lnSpc>
              <a:spcBef>
                <a:spcPts val="500"/>
              </a:spcBef>
              <a:spcAft>
                <a:spcPts val="0"/>
              </a:spcAft>
              <a:buClr>
                <a:schemeClr val="dk1"/>
              </a:buClr>
              <a:buSzPts val="1200"/>
              <a:buNone/>
              <a:defRPr sz="1200"/>
            </a:lvl2pPr>
            <a:lvl3pPr indent="-228600" lvl="2" marL="1371600" algn="l">
              <a:lnSpc>
                <a:spcPct val="90000"/>
              </a:lnSpc>
              <a:spcBef>
                <a:spcPts val="500"/>
              </a:spcBef>
              <a:spcAft>
                <a:spcPts val="0"/>
              </a:spcAft>
              <a:buClr>
                <a:schemeClr val="dk1"/>
              </a:buClr>
              <a:buSzPts val="1000"/>
              <a:buNone/>
              <a:defRPr sz="1000"/>
            </a:lvl3pPr>
            <a:lvl4pPr indent="-228600" lvl="3" marL="1828800" algn="l">
              <a:lnSpc>
                <a:spcPct val="90000"/>
              </a:lnSpc>
              <a:spcBef>
                <a:spcPts val="500"/>
              </a:spcBef>
              <a:spcAft>
                <a:spcPts val="0"/>
              </a:spcAft>
              <a:buClr>
                <a:schemeClr val="dk1"/>
              </a:buClr>
              <a:buSzPts val="900"/>
              <a:buNone/>
              <a:defRPr sz="900"/>
            </a:lvl4pPr>
            <a:lvl5pPr indent="-228600" lvl="4" marL="2286000" algn="l">
              <a:lnSpc>
                <a:spcPct val="90000"/>
              </a:lnSpc>
              <a:spcBef>
                <a:spcPts val="500"/>
              </a:spcBef>
              <a:spcAft>
                <a:spcPts val="0"/>
              </a:spcAft>
              <a:buClr>
                <a:schemeClr val="dk1"/>
              </a:buClr>
              <a:buSzPts val="900"/>
              <a:buNone/>
              <a:defRPr sz="900"/>
            </a:lvl5pPr>
            <a:lvl6pPr indent="-228600" lvl="5" marL="2743200" algn="l">
              <a:lnSpc>
                <a:spcPct val="90000"/>
              </a:lnSpc>
              <a:spcBef>
                <a:spcPts val="500"/>
              </a:spcBef>
              <a:spcAft>
                <a:spcPts val="0"/>
              </a:spcAft>
              <a:buClr>
                <a:schemeClr val="dk1"/>
              </a:buClr>
              <a:buSzPts val="900"/>
              <a:buNone/>
              <a:defRPr sz="900"/>
            </a:lvl6pPr>
            <a:lvl7pPr indent="-228600" lvl="6" marL="3200400" algn="l">
              <a:lnSpc>
                <a:spcPct val="90000"/>
              </a:lnSpc>
              <a:spcBef>
                <a:spcPts val="500"/>
              </a:spcBef>
              <a:spcAft>
                <a:spcPts val="0"/>
              </a:spcAft>
              <a:buClr>
                <a:schemeClr val="dk1"/>
              </a:buClr>
              <a:buSzPts val="900"/>
              <a:buNone/>
              <a:defRPr sz="900"/>
            </a:lvl7pPr>
            <a:lvl8pPr indent="-228600" lvl="7" marL="3657600" algn="l">
              <a:lnSpc>
                <a:spcPct val="90000"/>
              </a:lnSpc>
              <a:spcBef>
                <a:spcPts val="500"/>
              </a:spcBef>
              <a:spcAft>
                <a:spcPts val="0"/>
              </a:spcAft>
              <a:buClr>
                <a:schemeClr val="dk1"/>
              </a:buClr>
              <a:buSzPts val="900"/>
              <a:buNone/>
              <a:defRPr sz="900"/>
            </a:lvl8pPr>
            <a:lvl9pPr indent="-228600" lvl="8" marL="4114800" algn="l">
              <a:lnSpc>
                <a:spcPct val="90000"/>
              </a:lnSpc>
              <a:spcBef>
                <a:spcPts val="500"/>
              </a:spcBef>
              <a:spcAft>
                <a:spcPts val="0"/>
              </a:spcAft>
              <a:buClr>
                <a:schemeClr val="dk1"/>
              </a:buClr>
              <a:buSzPts val="900"/>
              <a:buNone/>
              <a:defRPr sz="900"/>
            </a:lvl9pPr>
          </a:lstStyle>
          <a:p/>
        </p:txBody>
      </p:sp>
      <p:sp>
        <p:nvSpPr>
          <p:cNvPr id="125" name="Google Shape;125;p20"/>
          <p:cNvSpPr txBox="1"/>
          <p:nvPr>
            <p:ph idx="7" type="body"/>
          </p:nvPr>
        </p:nvSpPr>
        <p:spPr>
          <a:xfrm>
            <a:off x="8049731" y="4191000"/>
            <a:ext cx="3456469" cy="682765"/>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0" sz="2400">
                <a:solidFill>
                  <a:schemeClr val="dk1"/>
                </a:solidFill>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6" name="Google Shape;126;p20"/>
          <p:cNvSpPr/>
          <p:nvPr>
            <p:ph idx="8" type="pic"/>
          </p:nvPr>
        </p:nvSpPr>
        <p:spPr>
          <a:xfrm>
            <a:off x="8049855" y="2362200"/>
            <a:ext cx="3447878" cy="1524000"/>
          </a:xfrm>
          <a:prstGeom prst="roundRect">
            <a:avLst>
              <a:gd fmla="val 0" name="adj"/>
            </a:avLst>
          </a:prstGeom>
          <a:noFill/>
          <a:ln>
            <a:noFill/>
          </a:ln>
          <a:effectLst>
            <a:outerShdw blurRad="50800" rotWithShape="0" algn="tl" dir="5400000" dist="50800">
              <a:srgbClr val="000000">
                <a:alpha val="40000"/>
              </a:srgbClr>
            </a:outerShdw>
          </a:effectLst>
        </p:spPr>
      </p:sp>
      <p:sp>
        <p:nvSpPr>
          <p:cNvPr id="127" name="Google Shape;127;p20"/>
          <p:cNvSpPr txBox="1"/>
          <p:nvPr>
            <p:ph idx="9" type="body"/>
          </p:nvPr>
        </p:nvSpPr>
        <p:spPr>
          <a:xfrm>
            <a:off x="8049731" y="4873761"/>
            <a:ext cx="3452445" cy="13449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sz="1400"/>
            </a:lvl1pPr>
            <a:lvl2pPr indent="-228600" lvl="1" marL="914400" algn="l">
              <a:lnSpc>
                <a:spcPct val="90000"/>
              </a:lnSpc>
              <a:spcBef>
                <a:spcPts val="500"/>
              </a:spcBef>
              <a:spcAft>
                <a:spcPts val="0"/>
              </a:spcAft>
              <a:buClr>
                <a:schemeClr val="dk1"/>
              </a:buClr>
              <a:buSzPts val="1200"/>
              <a:buNone/>
              <a:defRPr sz="1200"/>
            </a:lvl2pPr>
            <a:lvl3pPr indent="-228600" lvl="2" marL="1371600" algn="l">
              <a:lnSpc>
                <a:spcPct val="90000"/>
              </a:lnSpc>
              <a:spcBef>
                <a:spcPts val="500"/>
              </a:spcBef>
              <a:spcAft>
                <a:spcPts val="0"/>
              </a:spcAft>
              <a:buClr>
                <a:schemeClr val="dk1"/>
              </a:buClr>
              <a:buSzPts val="1000"/>
              <a:buNone/>
              <a:defRPr sz="1000"/>
            </a:lvl3pPr>
            <a:lvl4pPr indent="-228600" lvl="3" marL="1828800" algn="l">
              <a:lnSpc>
                <a:spcPct val="90000"/>
              </a:lnSpc>
              <a:spcBef>
                <a:spcPts val="500"/>
              </a:spcBef>
              <a:spcAft>
                <a:spcPts val="0"/>
              </a:spcAft>
              <a:buClr>
                <a:schemeClr val="dk1"/>
              </a:buClr>
              <a:buSzPts val="900"/>
              <a:buNone/>
              <a:defRPr sz="900"/>
            </a:lvl4pPr>
            <a:lvl5pPr indent="-228600" lvl="4" marL="2286000" algn="l">
              <a:lnSpc>
                <a:spcPct val="90000"/>
              </a:lnSpc>
              <a:spcBef>
                <a:spcPts val="500"/>
              </a:spcBef>
              <a:spcAft>
                <a:spcPts val="0"/>
              </a:spcAft>
              <a:buClr>
                <a:schemeClr val="dk1"/>
              </a:buClr>
              <a:buSzPts val="900"/>
              <a:buNone/>
              <a:defRPr sz="900"/>
            </a:lvl5pPr>
            <a:lvl6pPr indent="-228600" lvl="5" marL="2743200" algn="l">
              <a:lnSpc>
                <a:spcPct val="90000"/>
              </a:lnSpc>
              <a:spcBef>
                <a:spcPts val="500"/>
              </a:spcBef>
              <a:spcAft>
                <a:spcPts val="0"/>
              </a:spcAft>
              <a:buClr>
                <a:schemeClr val="dk1"/>
              </a:buClr>
              <a:buSzPts val="900"/>
              <a:buNone/>
              <a:defRPr sz="900"/>
            </a:lvl6pPr>
            <a:lvl7pPr indent="-228600" lvl="6" marL="3200400" algn="l">
              <a:lnSpc>
                <a:spcPct val="90000"/>
              </a:lnSpc>
              <a:spcBef>
                <a:spcPts val="500"/>
              </a:spcBef>
              <a:spcAft>
                <a:spcPts val="0"/>
              </a:spcAft>
              <a:buClr>
                <a:schemeClr val="dk1"/>
              </a:buClr>
              <a:buSzPts val="900"/>
              <a:buNone/>
              <a:defRPr sz="900"/>
            </a:lvl7pPr>
            <a:lvl8pPr indent="-228600" lvl="7" marL="3657600" algn="l">
              <a:lnSpc>
                <a:spcPct val="90000"/>
              </a:lnSpc>
              <a:spcBef>
                <a:spcPts val="500"/>
              </a:spcBef>
              <a:spcAft>
                <a:spcPts val="0"/>
              </a:spcAft>
              <a:buClr>
                <a:schemeClr val="dk1"/>
              </a:buClr>
              <a:buSzPts val="900"/>
              <a:buNone/>
              <a:defRPr sz="900"/>
            </a:lvl8pPr>
            <a:lvl9pPr indent="-228600" lvl="8" marL="4114800" algn="l">
              <a:lnSpc>
                <a:spcPct val="90000"/>
              </a:lnSpc>
              <a:spcBef>
                <a:spcPts val="500"/>
              </a:spcBef>
              <a:spcAft>
                <a:spcPts val="0"/>
              </a:spcAft>
              <a:buClr>
                <a:schemeClr val="dk1"/>
              </a:buClr>
              <a:buSzPts val="900"/>
              <a:buNone/>
              <a:defRPr sz="900"/>
            </a:lvl9pPr>
          </a:lstStyle>
          <a:p/>
        </p:txBody>
      </p:sp>
      <p:sp>
        <p:nvSpPr>
          <p:cNvPr id="128" name="Google Shape;128;p20"/>
          <p:cNvSpPr txBox="1"/>
          <p:nvPr>
            <p:ph idx="10" type="dt"/>
          </p:nvPr>
        </p:nvSpPr>
        <p:spPr>
          <a:xfrm>
            <a:off x="8595360" y="6356350"/>
            <a:ext cx="2910840"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9" name="Google Shape;129;p20"/>
          <p:cNvSpPr txBox="1"/>
          <p:nvPr>
            <p:ph idx="11" type="ftr"/>
          </p:nvPr>
        </p:nvSpPr>
        <p:spPr>
          <a:xfrm>
            <a:off x="685800" y="6355845"/>
            <a:ext cx="7772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0" name="Google Shape;130;p20"/>
          <p:cNvSpPr txBox="1"/>
          <p:nvPr>
            <p:ph idx="12" type="sldNum"/>
          </p:nvPr>
        </p:nvSpPr>
        <p:spPr>
          <a:xfrm>
            <a:off x="8763000" y="38100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31" name="Shape 131"/>
        <p:cNvGrpSpPr/>
        <p:nvPr/>
      </p:nvGrpSpPr>
      <p:grpSpPr>
        <a:xfrm>
          <a:off x="0" y="0"/>
          <a:ext cx="0" cy="0"/>
          <a:chOff x="0" y="0"/>
          <a:chExt cx="0" cy="0"/>
        </a:xfrm>
      </p:grpSpPr>
      <p:sp>
        <p:nvSpPr>
          <p:cNvPr id="132" name="Google Shape;132;p21"/>
          <p:cNvSpPr txBox="1"/>
          <p:nvPr>
            <p:ph type="title"/>
          </p:nvPr>
        </p:nvSpPr>
        <p:spPr>
          <a:xfrm>
            <a:off x="2895600" y="764373"/>
            <a:ext cx="8610600" cy="1293028"/>
          </a:xfrm>
          <a:prstGeom prst="rect">
            <a:avLst/>
          </a:prstGeom>
          <a:noFill/>
          <a:ln>
            <a:noFill/>
          </a:ln>
        </p:spPr>
        <p:txBody>
          <a:bodyPr anchorCtr="0" anchor="ctr" bIns="45700" lIns="91425" spcFirstLastPara="1" rIns="91425" wrap="square" tIns="45700">
            <a:normAutofit/>
          </a:bodyPr>
          <a:lstStyle>
            <a:lvl1pPr lvl="0" algn="r">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3" name="Google Shape;133;p21"/>
          <p:cNvSpPr txBox="1"/>
          <p:nvPr>
            <p:ph idx="1" type="body"/>
          </p:nvPr>
        </p:nvSpPr>
        <p:spPr>
          <a:xfrm rot="5400000">
            <a:off x="4083938" y="-1203579"/>
            <a:ext cx="4024125" cy="108204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 name="Google Shape;134;p21"/>
          <p:cNvSpPr txBox="1"/>
          <p:nvPr>
            <p:ph idx="10" type="dt"/>
          </p:nvPr>
        </p:nvSpPr>
        <p:spPr>
          <a:xfrm>
            <a:off x="8595360" y="6356350"/>
            <a:ext cx="2910840"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5" name="Google Shape;135;p21"/>
          <p:cNvSpPr txBox="1"/>
          <p:nvPr>
            <p:ph idx="11" type="ftr"/>
          </p:nvPr>
        </p:nvSpPr>
        <p:spPr>
          <a:xfrm>
            <a:off x="685800" y="6355845"/>
            <a:ext cx="7772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6" name="Google Shape;136;p21"/>
          <p:cNvSpPr txBox="1"/>
          <p:nvPr>
            <p:ph idx="12" type="sldNum"/>
          </p:nvPr>
        </p:nvSpPr>
        <p:spPr>
          <a:xfrm>
            <a:off x="8763000" y="38100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showMasterSp="0" type="vertTitleAndTx">
  <p:cSld name="VERTICAL_TITLE_AND_VERTICAL_TEXT">
    <p:spTree>
      <p:nvGrpSpPr>
        <p:cNvPr id="137" name="Shape 137"/>
        <p:cNvGrpSpPr/>
        <p:nvPr/>
      </p:nvGrpSpPr>
      <p:grpSpPr>
        <a:xfrm>
          <a:off x="0" y="0"/>
          <a:ext cx="0" cy="0"/>
          <a:chOff x="0" y="0"/>
          <a:chExt cx="0" cy="0"/>
        </a:xfrm>
      </p:grpSpPr>
      <p:pic>
        <p:nvPicPr>
          <p:cNvPr descr="C2-HD-BTM.png" id="138" name="Google Shape;138;p22"/>
          <p:cNvPicPr preferRelativeResize="0"/>
          <p:nvPr/>
        </p:nvPicPr>
        <p:blipFill rotWithShape="1">
          <a:blip r:embed="rId2">
            <a:alphaModFix/>
          </a:blip>
          <a:srcRect b="0" l="0" r="0" t="0"/>
          <a:stretch/>
        </p:blipFill>
        <p:spPr>
          <a:xfrm>
            <a:off x="0" y="4375150"/>
            <a:ext cx="12192000" cy="2482850"/>
          </a:xfrm>
          <a:prstGeom prst="rect">
            <a:avLst/>
          </a:prstGeom>
          <a:noFill/>
          <a:ln>
            <a:noFill/>
          </a:ln>
        </p:spPr>
      </p:pic>
      <p:sp>
        <p:nvSpPr>
          <p:cNvPr id="139" name="Google Shape;139;p22"/>
          <p:cNvSpPr txBox="1"/>
          <p:nvPr>
            <p:ph type="title"/>
          </p:nvPr>
        </p:nvSpPr>
        <p:spPr>
          <a:xfrm rot="5400000">
            <a:off x="8525934" y="1667933"/>
            <a:ext cx="3903133" cy="20574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000"/>
              <a:buFont typeface="Century Gothic"/>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0" name="Google Shape;140;p22"/>
          <p:cNvSpPr txBox="1"/>
          <p:nvPr>
            <p:ph idx="1" type="body"/>
          </p:nvPr>
        </p:nvSpPr>
        <p:spPr>
          <a:xfrm rot="5400000">
            <a:off x="3175000" y="-1405467"/>
            <a:ext cx="3903133" cy="820420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 name="Google Shape;141;p22"/>
          <p:cNvSpPr txBox="1"/>
          <p:nvPr>
            <p:ph idx="10" type="dt"/>
          </p:nvPr>
        </p:nvSpPr>
        <p:spPr>
          <a:xfrm>
            <a:off x="7814452" y="379941"/>
            <a:ext cx="2910840"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2" name="Google Shape;142;p22"/>
          <p:cNvSpPr txBox="1"/>
          <p:nvPr>
            <p:ph idx="11" type="ftr"/>
          </p:nvPr>
        </p:nvSpPr>
        <p:spPr>
          <a:xfrm>
            <a:off x="685800" y="381000"/>
            <a:ext cx="699149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3" name="Google Shape;143;p22"/>
          <p:cNvSpPr txBox="1"/>
          <p:nvPr>
            <p:ph idx="12" type="sldNum"/>
          </p:nvPr>
        </p:nvSpPr>
        <p:spPr>
          <a:xfrm>
            <a:off x="10862452" y="381000"/>
            <a:ext cx="64374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3" name="Shape 23"/>
        <p:cNvGrpSpPr/>
        <p:nvPr/>
      </p:nvGrpSpPr>
      <p:grpSpPr>
        <a:xfrm>
          <a:off x="0" y="0"/>
          <a:ext cx="0" cy="0"/>
          <a:chOff x="0" y="0"/>
          <a:chExt cx="0" cy="0"/>
        </a:xfrm>
      </p:grpSpPr>
      <p:sp>
        <p:nvSpPr>
          <p:cNvPr id="24" name="Google Shape;24;p7"/>
          <p:cNvSpPr txBox="1"/>
          <p:nvPr>
            <p:ph type="title"/>
          </p:nvPr>
        </p:nvSpPr>
        <p:spPr>
          <a:xfrm>
            <a:off x="2895600" y="764373"/>
            <a:ext cx="8610600" cy="1293028"/>
          </a:xfrm>
          <a:prstGeom prst="rect">
            <a:avLst/>
          </a:prstGeom>
          <a:noFill/>
          <a:ln>
            <a:noFill/>
          </a:ln>
        </p:spPr>
        <p:txBody>
          <a:bodyPr anchorCtr="0" anchor="ctr" bIns="45700" lIns="91425" spcFirstLastPara="1" rIns="91425" wrap="square" tIns="45700">
            <a:normAutofit/>
          </a:bodyPr>
          <a:lstStyle>
            <a:lvl1pPr lvl="0" algn="r">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7"/>
          <p:cNvSpPr txBox="1"/>
          <p:nvPr>
            <p:ph idx="1" type="body"/>
          </p:nvPr>
        </p:nvSpPr>
        <p:spPr>
          <a:xfrm>
            <a:off x="685800" y="2194560"/>
            <a:ext cx="10820400" cy="40241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 name="Google Shape;26;p7"/>
          <p:cNvSpPr txBox="1"/>
          <p:nvPr>
            <p:ph idx="10" type="dt"/>
          </p:nvPr>
        </p:nvSpPr>
        <p:spPr>
          <a:xfrm>
            <a:off x="8595360" y="6356350"/>
            <a:ext cx="2910840"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7"/>
          <p:cNvSpPr txBox="1"/>
          <p:nvPr>
            <p:ph idx="11" type="ftr"/>
          </p:nvPr>
        </p:nvSpPr>
        <p:spPr>
          <a:xfrm>
            <a:off x="685800" y="6355845"/>
            <a:ext cx="7772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7"/>
          <p:cNvSpPr txBox="1"/>
          <p:nvPr>
            <p:ph idx="12" type="sldNum"/>
          </p:nvPr>
        </p:nvSpPr>
        <p:spPr>
          <a:xfrm>
            <a:off x="8763000" y="38100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type="secHead">
  <p:cSld name="SECTION_HEADER">
    <p:spTree>
      <p:nvGrpSpPr>
        <p:cNvPr id="29" name="Shape 29"/>
        <p:cNvGrpSpPr/>
        <p:nvPr/>
      </p:nvGrpSpPr>
      <p:grpSpPr>
        <a:xfrm>
          <a:off x="0" y="0"/>
          <a:ext cx="0" cy="0"/>
          <a:chOff x="0" y="0"/>
          <a:chExt cx="0" cy="0"/>
        </a:xfrm>
      </p:grpSpPr>
      <p:pic>
        <p:nvPicPr>
          <p:cNvPr descr="C2-HD-BTM.png" id="30" name="Google Shape;30;p8"/>
          <p:cNvPicPr preferRelativeResize="0"/>
          <p:nvPr/>
        </p:nvPicPr>
        <p:blipFill rotWithShape="1">
          <a:blip r:embed="rId2">
            <a:alphaModFix/>
          </a:blip>
          <a:srcRect b="0" l="0" r="0" t="0"/>
          <a:stretch/>
        </p:blipFill>
        <p:spPr>
          <a:xfrm>
            <a:off x="0" y="4375150"/>
            <a:ext cx="12192000" cy="2482850"/>
          </a:xfrm>
          <a:prstGeom prst="rect">
            <a:avLst/>
          </a:prstGeom>
          <a:noFill/>
          <a:ln>
            <a:noFill/>
          </a:ln>
        </p:spPr>
      </p:pic>
      <p:sp>
        <p:nvSpPr>
          <p:cNvPr id="31" name="Google Shape;31;p8"/>
          <p:cNvSpPr txBox="1"/>
          <p:nvPr>
            <p:ph type="title"/>
          </p:nvPr>
        </p:nvSpPr>
        <p:spPr>
          <a:xfrm>
            <a:off x="685800" y="753533"/>
            <a:ext cx="10820399" cy="2801935"/>
          </a:xfrm>
          <a:prstGeom prst="rect">
            <a:avLst/>
          </a:prstGeom>
          <a:noFill/>
          <a:ln>
            <a:noFill/>
          </a:ln>
        </p:spPr>
        <p:txBody>
          <a:bodyPr anchorCtr="0" anchor="b" bIns="45700" lIns="91425" spcFirstLastPara="1" rIns="91425" wrap="square" tIns="45700">
            <a:normAutofit/>
          </a:bodyPr>
          <a:lstStyle>
            <a:lvl1pPr lvl="0" algn="r">
              <a:lnSpc>
                <a:spcPct val="90000"/>
              </a:lnSpc>
              <a:spcBef>
                <a:spcPts val="0"/>
              </a:spcBef>
              <a:spcAft>
                <a:spcPts val="0"/>
              </a:spcAft>
              <a:buClr>
                <a:schemeClr val="dk1"/>
              </a:buClr>
              <a:buSzPts val="4000"/>
              <a:buFont typeface="Century Gothic"/>
              <a:buNone/>
              <a:defRPr sz="4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8"/>
          <p:cNvSpPr txBox="1"/>
          <p:nvPr>
            <p:ph idx="1" type="body"/>
          </p:nvPr>
        </p:nvSpPr>
        <p:spPr>
          <a:xfrm>
            <a:off x="1024467" y="3641725"/>
            <a:ext cx="10490200" cy="955675"/>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888888"/>
              </a:buClr>
              <a:buSzPts val="2200"/>
              <a:buNone/>
              <a:defRPr sz="22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3" name="Google Shape;33;p8"/>
          <p:cNvSpPr txBox="1"/>
          <p:nvPr>
            <p:ph idx="10" type="dt"/>
          </p:nvPr>
        </p:nvSpPr>
        <p:spPr>
          <a:xfrm>
            <a:off x="7814452" y="381000"/>
            <a:ext cx="2910840"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8"/>
          <p:cNvSpPr txBox="1"/>
          <p:nvPr>
            <p:ph idx="11" type="ftr"/>
          </p:nvPr>
        </p:nvSpPr>
        <p:spPr>
          <a:xfrm>
            <a:off x="685800" y="381001"/>
            <a:ext cx="6991492" cy="36406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8"/>
          <p:cNvSpPr txBox="1"/>
          <p:nvPr>
            <p:ph idx="12" type="sldNum"/>
          </p:nvPr>
        </p:nvSpPr>
        <p:spPr>
          <a:xfrm>
            <a:off x="10862452" y="381000"/>
            <a:ext cx="643748"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6" name="Shape 36"/>
        <p:cNvGrpSpPr/>
        <p:nvPr/>
      </p:nvGrpSpPr>
      <p:grpSpPr>
        <a:xfrm>
          <a:off x="0" y="0"/>
          <a:ext cx="0" cy="0"/>
          <a:chOff x="0" y="0"/>
          <a:chExt cx="0" cy="0"/>
        </a:xfrm>
      </p:grpSpPr>
      <p:sp>
        <p:nvSpPr>
          <p:cNvPr id="37" name="Google Shape;37;p9"/>
          <p:cNvSpPr txBox="1"/>
          <p:nvPr>
            <p:ph type="title"/>
          </p:nvPr>
        </p:nvSpPr>
        <p:spPr>
          <a:xfrm>
            <a:off x="2895600" y="764373"/>
            <a:ext cx="8610600" cy="1293028"/>
          </a:xfrm>
          <a:prstGeom prst="rect">
            <a:avLst/>
          </a:prstGeom>
          <a:noFill/>
          <a:ln>
            <a:noFill/>
          </a:ln>
        </p:spPr>
        <p:txBody>
          <a:bodyPr anchorCtr="0" anchor="ctr" bIns="45700" lIns="91425" spcFirstLastPara="1" rIns="91425" wrap="square" tIns="45700">
            <a:normAutofit/>
          </a:bodyPr>
          <a:lstStyle>
            <a:lvl1pPr lvl="0" algn="r">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9"/>
          <p:cNvSpPr txBox="1"/>
          <p:nvPr>
            <p:ph idx="1" type="body"/>
          </p:nvPr>
        </p:nvSpPr>
        <p:spPr>
          <a:xfrm>
            <a:off x="685800" y="2194559"/>
            <a:ext cx="5334000" cy="40241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 name="Google Shape;39;p9"/>
          <p:cNvSpPr txBox="1"/>
          <p:nvPr>
            <p:ph idx="2" type="body"/>
          </p:nvPr>
        </p:nvSpPr>
        <p:spPr>
          <a:xfrm>
            <a:off x="6172200" y="2194559"/>
            <a:ext cx="5334000" cy="40241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9"/>
          <p:cNvSpPr txBox="1"/>
          <p:nvPr>
            <p:ph idx="10" type="dt"/>
          </p:nvPr>
        </p:nvSpPr>
        <p:spPr>
          <a:xfrm>
            <a:off x="8595360" y="6356350"/>
            <a:ext cx="2910840"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9"/>
          <p:cNvSpPr txBox="1"/>
          <p:nvPr>
            <p:ph idx="11" type="ftr"/>
          </p:nvPr>
        </p:nvSpPr>
        <p:spPr>
          <a:xfrm>
            <a:off x="685800" y="6355845"/>
            <a:ext cx="7772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9"/>
          <p:cNvSpPr txBox="1"/>
          <p:nvPr>
            <p:ph idx="12" type="sldNum"/>
          </p:nvPr>
        </p:nvSpPr>
        <p:spPr>
          <a:xfrm>
            <a:off x="8763000" y="38100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3" name="Shape 43"/>
        <p:cNvGrpSpPr/>
        <p:nvPr/>
      </p:nvGrpSpPr>
      <p:grpSpPr>
        <a:xfrm>
          <a:off x="0" y="0"/>
          <a:ext cx="0" cy="0"/>
          <a:chOff x="0" y="0"/>
          <a:chExt cx="0" cy="0"/>
        </a:xfrm>
      </p:grpSpPr>
      <p:sp>
        <p:nvSpPr>
          <p:cNvPr id="44" name="Google Shape;44;p10"/>
          <p:cNvSpPr txBox="1"/>
          <p:nvPr>
            <p:ph type="title"/>
          </p:nvPr>
        </p:nvSpPr>
        <p:spPr>
          <a:xfrm>
            <a:off x="2895600" y="762000"/>
            <a:ext cx="8610600" cy="1295400"/>
          </a:xfrm>
          <a:prstGeom prst="rect">
            <a:avLst/>
          </a:prstGeom>
          <a:noFill/>
          <a:ln>
            <a:noFill/>
          </a:ln>
        </p:spPr>
        <p:txBody>
          <a:bodyPr anchorCtr="0" anchor="ctr" bIns="45700" lIns="91425" spcFirstLastPara="1" rIns="91425" wrap="square" tIns="45700">
            <a:normAutofit/>
          </a:bodyPr>
          <a:lstStyle>
            <a:lvl1pPr lvl="0" algn="r">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5" name="Google Shape;45;p10"/>
          <p:cNvSpPr txBox="1"/>
          <p:nvPr>
            <p:ph idx="1" type="body"/>
          </p:nvPr>
        </p:nvSpPr>
        <p:spPr>
          <a:xfrm>
            <a:off x="914409" y="2183802"/>
            <a:ext cx="5079991"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800"/>
              <a:buNone/>
              <a:defRPr b="0" sz="2800">
                <a:solidFill>
                  <a:schemeClr val="dk1"/>
                </a:solidFill>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6" name="Google Shape;46;p10"/>
          <p:cNvSpPr txBox="1"/>
          <p:nvPr>
            <p:ph idx="2" type="body"/>
          </p:nvPr>
        </p:nvSpPr>
        <p:spPr>
          <a:xfrm>
            <a:off x="685800" y="3132666"/>
            <a:ext cx="5311775" cy="308601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10"/>
          <p:cNvSpPr txBox="1"/>
          <p:nvPr>
            <p:ph idx="3" type="body"/>
          </p:nvPr>
        </p:nvSpPr>
        <p:spPr>
          <a:xfrm>
            <a:off x="6400800" y="2183802"/>
            <a:ext cx="5105400"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800"/>
              <a:buNone/>
              <a:defRPr b="0" sz="2800">
                <a:solidFill>
                  <a:schemeClr val="dk1"/>
                </a:solidFill>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 name="Google Shape;48;p10"/>
          <p:cNvSpPr txBox="1"/>
          <p:nvPr>
            <p:ph idx="4" type="body"/>
          </p:nvPr>
        </p:nvSpPr>
        <p:spPr>
          <a:xfrm>
            <a:off x="6172200" y="3132666"/>
            <a:ext cx="5334000" cy="308601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 name="Google Shape;49;p10"/>
          <p:cNvSpPr txBox="1"/>
          <p:nvPr>
            <p:ph idx="10" type="dt"/>
          </p:nvPr>
        </p:nvSpPr>
        <p:spPr>
          <a:xfrm>
            <a:off x="8595360" y="6356350"/>
            <a:ext cx="2910840"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0"/>
          <p:cNvSpPr txBox="1"/>
          <p:nvPr>
            <p:ph idx="11" type="ftr"/>
          </p:nvPr>
        </p:nvSpPr>
        <p:spPr>
          <a:xfrm>
            <a:off x="685800" y="6355845"/>
            <a:ext cx="7772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10"/>
          <p:cNvSpPr txBox="1"/>
          <p:nvPr>
            <p:ph idx="12" type="sldNum"/>
          </p:nvPr>
        </p:nvSpPr>
        <p:spPr>
          <a:xfrm>
            <a:off x="8763000" y="38100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2" name="Shape 52"/>
        <p:cNvGrpSpPr/>
        <p:nvPr/>
      </p:nvGrpSpPr>
      <p:grpSpPr>
        <a:xfrm>
          <a:off x="0" y="0"/>
          <a:ext cx="0" cy="0"/>
          <a:chOff x="0" y="0"/>
          <a:chExt cx="0" cy="0"/>
        </a:xfrm>
      </p:grpSpPr>
      <p:sp>
        <p:nvSpPr>
          <p:cNvPr id="53" name="Google Shape;53;p11"/>
          <p:cNvSpPr txBox="1"/>
          <p:nvPr>
            <p:ph type="title"/>
          </p:nvPr>
        </p:nvSpPr>
        <p:spPr>
          <a:xfrm>
            <a:off x="2895600" y="764373"/>
            <a:ext cx="8610600" cy="1293028"/>
          </a:xfrm>
          <a:prstGeom prst="rect">
            <a:avLst/>
          </a:prstGeom>
          <a:noFill/>
          <a:ln>
            <a:noFill/>
          </a:ln>
        </p:spPr>
        <p:txBody>
          <a:bodyPr anchorCtr="0" anchor="ctr" bIns="45700" lIns="91425" spcFirstLastPara="1" rIns="91425" wrap="square" tIns="45700">
            <a:normAutofit/>
          </a:bodyPr>
          <a:lstStyle>
            <a:lvl1pPr lvl="0" algn="r">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11"/>
          <p:cNvSpPr txBox="1"/>
          <p:nvPr>
            <p:ph idx="10" type="dt"/>
          </p:nvPr>
        </p:nvSpPr>
        <p:spPr>
          <a:xfrm>
            <a:off x="8595360" y="6356350"/>
            <a:ext cx="2910840"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11"/>
          <p:cNvSpPr txBox="1"/>
          <p:nvPr>
            <p:ph idx="11" type="ftr"/>
          </p:nvPr>
        </p:nvSpPr>
        <p:spPr>
          <a:xfrm>
            <a:off x="685800" y="6355845"/>
            <a:ext cx="7772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1"/>
          <p:cNvSpPr txBox="1"/>
          <p:nvPr>
            <p:ph idx="12" type="sldNum"/>
          </p:nvPr>
        </p:nvSpPr>
        <p:spPr>
          <a:xfrm>
            <a:off x="8763000" y="38100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7" name="Shape 57"/>
        <p:cNvGrpSpPr/>
        <p:nvPr/>
      </p:nvGrpSpPr>
      <p:grpSpPr>
        <a:xfrm>
          <a:off x="0" y="0"/>
          <a:ext cx="0" cy="0"/>
          <a:chOff x="0" y="0"/>
          <a:chExt cx="0" cy="0"/>
        </a:xfrm>
      </p:grpSpPr>
      <p:sp>
        <p:nvSpPr>
          <p:cNvPr id="58" name="Google Shape;58;p12"/>
          <p:cNvSpPr txBox="1"/>
          <p:nvPr>
            <p:ph idx="10" type="dt"/>
          </p:nvPr>
        </p:nvSpPr>
        <p:spPr>
          <a:xfrm>
            <a:off x="8595360" y="6356350"/>
            <a:ext cx="2910840"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12"/>
          <p:cNvSpPr txBox="1"/>
          <p:nvPr>
            <p:ph idx="11" type="ftr"/>
          </p:nvPr>
        </p:nvSpPr>
        <p:spPr>
          <a:xfrm>
            <a:off x="685800" y="6355845"/>
            <a:ext cx="7772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2"/>
          <p:cNvSpPr txBox="1"/>
          <p:nvPr>
            <p:ph idx="12" type="sldNum"/>
          </p:nvPr>
        </p:nvSpPr>
        <p:spPr>
          <a:xfrm>
            <a:off x="8763000" y="38100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1" name="Shape 61"/>
        <p:cNvGrpSpPr/>
        <p:nvPr/>
      </p:nvGrpSpPr>
      <p:grpSpPr>
        <a:xfrm>
          <a:off x="0" y="0"/>
          <a:ext cx="0" cy="0"/>
          <a:chOff x="0" y="0"/>
          <a:chExt cx="0" cy="0"/>
        </a:xfrm>
      </p:grpSpPr>
      <p:sp>
        <p:nvSpPr>
          <p:cNvPr id="62" name="Google Shape;62;p13"/>
          <p:cNvSpPr txBox="1"/>
          <p:nvPr>
            <p:ph type="title"/>
          </p:nvPr>
        </p:nvSpPr>
        <p:spPr>
          <a:xfrm>
            <a:off x="685800" y="1524000"/>
            <a:ext cx="4114800"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entury Gothic"/>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3"/>
          <p:cNvSpPr txBox="1"/>
          <p:nvPr>
            <p:ph idx="1" type="body"/>
          </p:nvPr>
        </p:nvSpPr>
        <p:spPr>
          <a:xfrm>
            <a:off x="4995582" y="746759"/>
            <a:ext cx="6510618" cy="5471925"/>
          </a:xfrm>
          <a:prstGeom prst="rect">
            <a:avLst/>
          </a:prstGeom>
          <a:noFill/>
          <a:ln>
            <a:noFill/>
          </a:ln>
        </p:spPr>
        <p:txBody>
          <a:bodyPr anchorCtr="0" anchor="ctr"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 name="Google Shape;64;p13"/>
          <p:cNvSpPr txBox="1"/>
          <p:nvPr>
            <p:ph idx="2" type="body"/>
          </p:nvPr>
        </p:nvSpPr>
        <p:spPr>
          <a:xfrm>
            <a:off x="685800" y="3124199"/>
            <a:ext cx="4114800" cy="309448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13"/>
          <p:cNvSpPr txBox="1"/>
          <p:nvPr>
            <p:ph idx="10" type="dt"/>
          </p:nvPr>
        </p:nvSpPr>
        <p:spPr>
          <a:xfrm>
            <a:off x="8595360" y="6356350"/>
            <a:ext cx="2910840"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3"/>
          <p:cNvSpPr txBox="1"/>
          <p:nvPr>
            <p:ph idx="11" type="ftr"/>
          </p:nvPr>
        </p:nvSpPr>
        <p:spPr>
          <a:xfrm>
            <a:off x="685800" y="6355845"/>
            <a:ext cx="7772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3"/>
          <p:cNvSpPr txBox="1"/>
          <p:nvPr>
            <p:ph idx="12" type="sldNum"/>
          </p:nvPr>
        </p:nvSpPr>
        <p:spPr>
          <a:xfrm>
            <a:off x="8763000" y="38100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8" name="Shape 68"/>
        <p:cNvGrpSpPr/>
        <p:nvPr/>
      </p:nvGrpSpPr>
      <p:grpSpPr>
        <a:xfrm>
          <a:off x="0" y="0"/>
          <a:ext cx="0" cy="0"/>
          <a:chOff x="0" y="0"/>
          <a:chExt cx="0" cy="0"/>
        </a:xfrm>
      </p:grpSpPr>
      <p:sp>
        <p:nvSpPr>
          <p:cNvPr id="69" name="Google Shape;69;p14"/>
          <p:cNvSpPr txBox="1"/>
          <p:nvPr>
            <p:ph type="title"/>
          </p:nvPr>
        </p:nvSpPr>
        <p:spPr>
          <a:xfrm>
            <a:off x="685800" y="1524000"/>
            <a:ext cx="6873240"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entury Gothic"/>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4"/>
          <p:cNvSpPr/>
          <p:nvPr>
            <p:ph idx="2" type="pic"/>
          </p:nvPr>
        </p:nvSpPr>
        <p:spPr>
          <a:xfrm>
            <a:off x="7861238" y="751241"/>
            <a:ext cx="3644962" cy="5467443"/>
          </a:xfrm>
          <a:prstGeom prst="rect">
            <a:avLst/>
          </a:prstGeom>
          <a:noFill/>
          <a:ln>
            <a:noFill/>
          </a:ln>
        </p:spPr>
      </p:sp>
      <p:sp>
        <p:nvSpPr>
          <p:cNvPr id="71" name="Google Shape;71;p14"/>
          <p:cNvSpPr txBox="1"/>
          <p:nvPr>
            <p:ph idx="1" type="body"/>
          </p:nvPr>
        </p:nvSpPr>
        <p:spPr>
          <a:xfrm>
            <a:off x="685800" y="3124199"/>
            <a:ext cx="6873240" cy="309448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2" name="Google Shape;72;p14"/>
          <p:cNvSpPr txBox="1"/>
          <p:nvPr>
            <p:ph idx="10" type="dt"/>
          </p:nvPr>
        </p:nvSpPr>
        <p:spPr>
          <a:xfrm>
            <a:off x="8595360" y="6356350"/>
            <a:ext cx="2910840"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14"/>
          <p:cNvSpPr txBox="1"/>
          <p:nvPr>
            <p:ph idx="11" type="ftr"/>
          </p:nvPr>
        </p:nvSpPr>
        <p:spPr>
          <a:xfrm>
            <a:off x="685800" y="6355845"/>
            <a:ext cx="7772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14"/>
          <p:cNvSpPr txBox="1"/>
          <p:nvPr>
            <p:ph idx="12" type="sldNum"/>
          </p:nvPr>
        </p:nvSpPr>
        <p:spPr>
          <a:xfrm>
            <a:off x="8763000" y="38100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2.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5" Type="http://schemas.openxmlformats.org/officeDocument/2006/relationships/slideLayout" Target="../slideLayouts/slideLayout4.xml"/><Relationship Id="rId19" Type="http://schemas.openxmlformats.org/officeDocument/2006/relationships/theme" Target="../theme/theme1.xml"/><Relationship Id="rId6" Type="http://schemas.openxmlformats.org/officeDocument/2006/relationships/slideLayout" Target="../slideLayouts/slideLayout5.xml"/><Relationship Id="rId18" Type="http://schemas.openxmlformats.org/officeDocument/2006/relationships/slideLayout" Target="../slideLayouts/slideLayout17.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descr="C2-HD-TOP.png" id="10" name="Google Shape;10;p5"/>
          <p:cNvPicPr preferRelativeResize="0"/>
          <p:nvPr/>
        </p:nvPicPr>
        <p:blipFill rotWithShape="1">
          <a:blip r:embed="rId1">
            <a:alphaModFix/>
          </a:blip>
          <a:srcRect b="0" l="0" r="0" t="0"/>
          <a:stretch/>
        </p:blipFill>
        <p:spPr>
          <a:xfrm>
            <a:off x="0" y="0"/>
            <a:ext cx="12192000" cy="1441450"/>
          </a:xfrm>
          <a:prstGeom prst="rect">
            <a:avLst/>
          </a:prstGeom>
          <a:noFill/>
          <a:ln>
            <a:noFill/>
          </a:ln>
        </p:spPr>
      </p:pic>
      <p:sp>
        <p:nvSpPr>
          <p:cNvPr id="11" name="Google Shape;11;p5"/>
          <p:cNvSpPr txBox="1"/>
          <p:nvPr>
            <p:ph type="title"/>
          </p:nvPr>
        </p:nvSpPr>
        <p:spPr>
          <a:xfrm>
            <a:off x="2895600" y="764373"/>
            <a:ext cx="8610600" cy="1293028"/>
          </a:xfrm>
          <a:prstGeom prst="rect">
            <a:avLst/>
          </a:prstGeom>
          <a:noFill/>
          <a:ln>
            <a:noFill/>
          </a:ln>
        </p:spPr>
        <p:txBody>
          <a:bodyPr anchorCtr="0" anchor="ctr" bIns="45700" lIns="91425" spcFirstLastPara="1" rIns="91425" wrap="square" tIns="45700">
            <a:normAutofit/>
          </a:bodyPr>
          <a:lstStyle>
            <a:lvl1pPr lvl="0" marR="0" rtl="0" algn="r">
              <a:lnSpc>
                <a:spcPct val="90000"/>
              </a:lnSpc>
              <a:spcBef>
                <a:spcPts val="0"/>
              </a:spcBef>
              <a:spcAft>
                <a:spcPts val="0"/>
              </a:spcAft>
              <a:buClr>
                <a:schemeClr val="dk1"/>
              </a:buClr>
              <a:buSzPts val="4000"/>
              <a:buFont typeface="Century Gothic"/>
              <a:buNone/>
              <a:defRPr b="0" i="0" sz="4000" u="none" cap="none" strike="noStrike">
                <a:solidFill>
                  <a:schemeClr val="dk1"/>
                </a:solidFill>
                <a:latin typeface="Century Gothic"/>
                <a:ea typeface="Century Gothic"/>
                <a:cs typeface="Century Gothic"/>
                <a:sym typeface="Century Gothic"/>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5"/>
          <p:cNvSpPr txBox="1"/>
          <p:nvPr>
            <p:ph idx="1" type="body"/>
          </p:nvPr>
        </p:nvSpPr>
        <p:spPr>
          <a:xfrm>
            <a:off x="685800" y="2194560"/>
            <a:ext cx="10820400" cy="4024125"/>
          </a:xfrm>
          <a:prstGeom prst="rect">
            <a:avLst/>
          </a:prstGeom>
          <a:noFill/>
          <a:ln>
            <a:noFill/>
          </a:ln>
        </p:spPr>
        <p:txBody>
          <a:bodyPr anchorCtr="0" anchor="t" bIns="45700" lIns="91425" spcFirstLastPara="1" rIns="91425" wrap="square" tIns="45700">
            <a:normAutofit/>
          </a:bodyPr>
          <a:lstStyle>
            <a:lvl1pPr indent="-368300" lvl="0" marL="457200" marR="0" rtl="0" algn="l">
              <a:lnSpc>
                <a:spcPct val="90000"/>
              </a:lnSpc>
              <a:spcBef>
                <a:spcPts val="1000"/>
              </a:spcBef>
              <a:spcAft>
                <a:spcPts val="0"/>
              </a:spcAft>
              <a:buClr>
                <a:schemeClr val="dk1"/>
              </a:buClr>
              <a:buSzPts val="2200"/>
              <a:buFont typeface="Arial"/>
              <a:buChar char="•"/>
              <a:defRPr b="0" i="0" sz="2200" u="none" cap="none" strike="noStrike">
                <a:solidFill>
                  <a:schemeClr val="dk1"/>
                </a:solidFill>
                <a:latin typeface="Century Gothic"/>
                <a:ea typeface="Century Gothic"/>
                <a:cs typeface="Century Gothic"/>
                <a:sym typeface="Century Gothic"/>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entury Gothic"/>
                <a:ea typeface="Century Gothic"/>
                <a:cs typeface="Century Gothic"/>
                <a:sym typeface="Century Gothic"/>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entury Gothic"/>
                <a:ea typeface="Century Gothic"/>
                <a:cs typeface="Century Gothic"/>
                <a:sym typeface="Century Gothic"/>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Century Gothic"/>
                <a:ea typeface="Century Gothic"/>
                <a:cs typeface="Century Gothic"/>
                <a:sym typeface="Century Gothic"/>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Century Gothic"/>
                <a:ea typeface="Century Gothic"/>
                <a:cs typeface="Century Gothic"/>
                <a:sym typeface="Century Gothic"/>
              </a:defRPr>
            </a:lvl5pPr>
            <a:lvl6pPr indent="-330200" lvl="5" marL="27432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Century Gothic"/>
                <a:ea typeface="Century Gothic"/>
                <a:cs typeface="Century Gothic"/>
                <a:sym typeface="Century Gothic"/>
              </a:defRPr>
            </a:lvl6pPr>
            <a:lvl7pPr indent="-330200" lvl="6" marL="32004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Century Gothic"/>
                <a:ea typeface="Century Gothic"/>
                <a:cs typeface="Century Gothic"/>
                <a:sym typeface="Century Gothic"/>
              </a:defRPr>
            </a:lvl7pPr>
            <a:lvl8pPr indent="-330200" lvl="7" marL="36576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Century Gothic"/>
                <a:ea typeface="Century Gothic"/>
                <a:cs typeface="Century Gothic"/>
                <a:sym typeface="Century Gothic"/>
              </a:defRPr>
            </a:lvl8pPr>
            <a:lvl9pPr indent="-330200" lvl="8" marL="41148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Century Gothic"/>
                <a:ea typeface="Century Gothic"/>
                <a:cs typeface="Century Gothic"/>
                <a:sym typeface="Century Gothic"/>
              </a:defRPr>
            </a:lvl9pPr>
          </a:lstStyle>
          <a:p/>
        </p:txBody>
      </p:sp>
      <p:sp>
        <p:nvSpPr>
          <p:cNvPr id="13" name="Google Shape;13;p5"/>
          <p:cNvSpPr txBox="1"/>
          <p:nvPr>
            <p:ph idx="10" type="dt"/>
          </p:nvPr>
        </p:nvSpPr>
        <p:spPr>
          <a:xfrm>
            <a:off x="8595360" y="6356350"/>
            <a:ext cx="2910840" cy="365125"/>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050" u="none" cap="none" strike="noStrike">
                <a:solidFill>
                  <a:srgbClr val="888888"/>
                </a:solidFill>
                <a:latin typeface="Century Gothic"/>
                <a:ea typeface="Century Gothic"/>
                <a:cs typeface="Century Gothic"/>
                <a:sym typeface="Century Gothic"/>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9pPr>
          </a:lstStyle>
          <a:p/>
        </p:txBody>
      </p:sp>
      <p:sp>
        <p:nvSpPr>
          <p:cNvPr id="14" name="Google Shape;14;p5"/>
          <p:cNvSpPr txBox="1"/>
          <p:nvPr>
            <p:ph idx="11" type="ftr"/>
          </p:nvPr>
        </p:nvSpPr>
        <p:spPr>
          <a:xfrm>
            <a:off x="685800" y="6355845"/>
            <a:ext cx="77724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050" u="none" cap="none" strike="noStrike">
                <a:solidFill>
                  <a:srgbClr val="888888"/>
                </a:solidFill>
                <a:latin typeface="Century Gothic"/>
                <a:ea typeface="Century Gothic"/>
                <a:cs typeface="Century Gothic"/>
                <a:sym typeface="Century Gothic"/>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9pPr>
          </a:lstStyle>
          <a:p/>
        </p:txBody>
      </p:sp>
      <p:sp>
        <p:nvSpPr>
          <p:cNvPr id="15" name="Google Shape;15;p5"/>
          <p:cNvSpPr txBox="1"/>
          <p:nvPr>
            <p:ph idx="12" type="sldNum"/>
          </p:nvPr>
        </p:nvSpPr>
        <p:spPr>
          <a:xfrm>
            <a:off x="8763000" y="38100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1pPr>
            <a:lvl2pPr indent="0" lvl="1" marL="0" marR="0" rtl="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2pPr>
            <a:lvl3pPr indent="0" lvl="2" marL="0" marR="0" rtl="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3pPr>
            <a:lvl4pPr indent="0" lvl="3" marL="0" marR="0" rtl="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4pPr>
            <a:lvl5pPr indent="0" lvl="4" marL="0" marR="0" rtl="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5pPr>
            <a:lvl6pPr indent="0" lvl="5" marL="0" marR="0" rtl="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6pPr>
            <a:lvl7pPr indent="0" lvl="6" marL="0" marR="0" rtl="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7pPr>
            <a:lvl8pPr indent="0" lvl="7" marL="0" marR="0" rtl="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8pPr>
            <a:lvl9pPr indent="0" lvl="8" marL="0" marR="0" rtl="0" algn="r">
              <a:lnSpc>
                <a:spcPct val="100000"/>
              </a:lnSpc>
              <a:spcBef>
                <a:spcPts val="0"/>
              </a:spcBef>
              <a:spcAft>
                <a:spcPts val="0"/>
              </a:spcAft>
              <a:buClr>
                <a:srgbClr val="000000"/>
              </a:buClr>
              <a:buSzPts val="1050"/>
              <a:buFont typeface="Arial"/>
              <a:buNone/>
              <a:defRPr b="0" i="0" sz="1050" u="none" cap="none" strike="noStrike">
                <a:solidFill>
                  <a:srgbClr val="888888"/>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hyperlink" Target="https://docs.google.com/spreadsheets/d/1iEHb7V5Y5SmL13eu7qoEV1w67YsqYUuUBXIiD_zJWEs/edit?gid=0#gid=0" TargetMode="External"/><Relationship Id="rId4" Type="http://schemas.openxmlformats.org/officeDocument/2006/relationships/image" Target="../media/image1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4.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8.jpg"/><Relationship Id="rId4" Type="http://schemas.openxmlformats.org/officeDocument/2006/relationships/image" Target="../media/image9.jpg"/><Relationship Id="rId5" Type="http://schemas.openxmlformats.org/officeDocument/2006/relationships/image" Target="../media/image18.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6.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5.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7.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jpg"/><Relationship Id="rId4" Type="http://schemas.openxmlformats.org/officeDocument/2006/relationships/image" Target="../media/image2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6.jp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7.png"/><Relationship Id="rId4" Type="http://schemas.openxmlformats.org/officeDocument/2006/relationships/image" Target="../media/image1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g3f36e392980_0_0"/>
          <p:cNvSpPr txBox="1"/>
          <p:nvPr>
            <p:ph type="ctrTitle"/>
          </p:nvPr>
        </p:nvSpPr>
        <p:spPr>
          <a:xfrm>
            <a:off x="348350" y="896753"/>
            <a:ext cx="11625900" cy="1036500"/>
          </a:xfrm>
          <a:prstGeom prst="rect">
            <a:avLst/>
          </a:prstGeom>
          <a:noFill/>
          <a:ln>
            <a:noFill/>
          </a:ln>
        </p:spPr>
        <p:txBody>
          <a:bodyPr anchorCtr="0" anchor="ctr" bIns="46025" lIns="92075" spcFirstLastPara="1" rIns="92075" wrap="square" tIns="46025">
            <a:noAutofit/>
          </a:bodyPr>
          <a:lstStyle/>
          <a:p>
            <a:pPr indent="0" lvl="0" marL="0" rtl="0" algn="ctr">
              <a:lnSpc>
                <a:spcPct val="100000"/>
              </a:lnSpc>
              <a:spcBef>
                <a:spcPts val="0"/>
              </a:spcBef>
              <a:spcAft>
                <a:spcPts val="0"/>
              </a:spcAft>
              <a:buClr>
                <a:schemeClr val="dk2"/>
              </a:buClr>
              <a:buSzPts val="2800"/>
              <a:buFont typeface="Verdana"/>
              <a:buNone/>
            </a:pPr>
            <a:r>
              <a:rPr b="1" lang="en-US" sz="3600">
                <a:solidFill>
                  <a:srgbClr val="0000FF"/>
                </a:solidFill>
                <a:latin typeface="Verdana"/>
                <a:ea typeface="Verdana"/>
                <a:cs typeface="Verdana"/>
                <a:sym typeface="Verdana"/>
              </a:rPr>
              <a:t>IOWA</a:t>
            </a:r>
            <a:r>
              <a:rPr lang="en-US" sz="3600">
                <a:solidFill>
                  <a:srgbClr val="0000FF"/>
                </a:solidFill>
                <a:latin typeface="Verdana"/>
                <a:ea typeface="Verdana"/>
                <a:cs typeface="Verdana"/>
                <a:sym typeface="Verdana"/>
              </a:rPr>
              <a:t> </a:t>
            </a:r>
            <a:r>
              <a:rPr b="1" lang="en-US" sz="3600">
                <a:solidFill>
                  <a:srgbClr val="0000FF"/>
                </a:solidFill>
                <a:latin typeface="Verdana"/>
                <a:ea typeface="Verdana"/>
                <a:cs typeface="Verdana"/>
                <a:sym typeface="Verdana"/>
              </a:rPr>
              <a:t>ACTIVITIES DIRECTOR</a:t>
            </a:r>
            <a:r>
              <a:rPr b="1" lang="en-US" sz="3600">
                <a:solidFill>
                  <a:schemeClr val="dk2"/>
                </a:solidFill>
                <a:latin typeface="Verdana"/>
                <a:ea typeface="Verdana"/>
                <a:cs typeface="Verdana"/>
                <a:sym typeface="Verdana"/>
              </a:rPr>
              <a:t> </a:t>
            </a:r>
            <a:endParaRPr sz="3600">
              <a:latin typeface="Verdana"/>
              <a:ea typeface="Verdana"/>
              <a:cs typeface="Verdana"/>
              <a:sym typeface="Verdana"/>
            </a:endParaRPr>
          </a:p>
        </p:txBody>
      </p:sp>
      <p:sp>
        <p:nvSpPr>
          <p:cNvPr id="153" name="Google Shape;153;g3f36e392980_0_0"/>
          <p:cNvSpPr txBox="1"/>
          <p:nvPr>
            <p:ph idx="1" type="subTitle"/>
          </p:nvPr>
        </p:nvSpPr>
        <p:spPr>
          <a:xfrm>
            <a:off x="653150" y="3166575"/>
            <a:ext cx="11016300" cy="2484300"/>
          </a:xfrm>
          <a:prstGeom prst="rect">
            <a:avLst/>
          </a:prstGeom>
          <a:noFill/>
          <a:ln>
            <a:noFill/>
          </a:ln>
        </p:spPr>
        <p:txBody>
          <a:bodyPr anchorCtr="0" anchor="t" bIns="46025" lIns="92075" spcFirstLastPara="1" rIns="92075" wrap="square" tIns="46025">
            <a:noAutofit/>
          </a:bodyPr>
          <a:lstStyle/>
          <a:p>
            <a:pPr indent="0" lvl="0" marL="0" rtl="0" algn="l">
              <a:lnSpc>
                <a:spcPct val="100000"/>
              </a:lnSpc>
              <a:spcBef>
                <a:spcPts val="0"/>
              </a:spcBef>
              <a:spcAft>
                <a:spcPts val="0"/>
              </a:spcAft>
              <a:buSzPts val="1600"/>
              <a:buNone/>
            </a:pPr>
            <a:r>
              <a:t/>
            </a:r>
            <a:endParaRPr b="1" sz="3600"/>
          </a:p>
          <a:p>
            <a:pPr indent="0" lvl="0" marL="0" rtl="0" algn="ctr">
              <a:lnSpc>
                <a:spcPct val="100000"/>
              </a:lnSpc>
              <a:spcBef>
                <a:spcPts val="0"/>
              </a:spcBef>
              <a:spcAft>
                <a:spcPts val="0"/>
              </a:spcAft>
              <a:buClr>
                <a:schemeClr val="dk1"/>
              </a:buClr>
              <a:buSzPts val="1100"/>
              <a:buNone/>
            </a:pPr>
            <a:r>
              <a:rPr b="1" lang="en-US" sz="3600"/>
              <a:t>  </a:t>
            </a:r>
            <a:r>
              <a:rPr b="1" lang="en-US" sz="3600">
                <a:solidFill>
                  <a:srgbClr val="0000FF"/>
                </a:solidFill>
                <a:latin typeface="Verdana"/>
                <a:ea typeface="Verdana"/>
                <a:cs typeface="Verdana"/>
                <a:sym typeface="Verdana"/>
              </a:rPr>
              <a:t>MENTOR LEADERSHIP PROGRAM</a:t>
            </a:r>
            <a:endParaRPr b="1" sz="3600">
              <a:solidFill>
                <a:srgbClr val="0000FF"/>
              </a:solidFill>
              <a:latin typeface="Verdana"/>
              <a:ea typeface="Verdana"/>
              <a:cs typeface="Verdana"/>
              <a:sym typeface="Verdana"/>
            </a:endParaRPr>
          </a:p>
          <a:p>
            <a:pPr indent="0" lvl="0" marL="0" rtl="0" algn="ctr">
              <a:lnSpc>
                <a:spcPct val="100000"/>
              </a:lnSpc>
              <a:spcBef>
                <a:spcPts val="0"/>
              </a:spcBef>
              <a:spcAft>
                <a:spcPts val="0"/>
              </a:spcAft>
              <a:buClr>
                <a:schemeClr val="dk1"/>
              </a:buClr>
              <a:buSzPts val="1100"/>
              <a:buNone/>
            </a:pPr>
            <a:r>
              <a:rPr b="1" lang="en-US" sz="3800">
                <a:solidFill>
                  <a:srgbClr val="0000FF"/>
                </a:solidFill>
                <a:latin typeface="Verdana"/>
                <a:ea typeface="Verdana"/>
                <a:cs typeface="Verdana"/>
                <a:sym typeface="Verdana"/>
              </a:rPr>
              <a:t>NEW AD Workshop II 202</a:t>
            </a:r>
            <a:r>
              <a:rPr b="1" lang="en-US" sz="3800">
                <a:solidFill>
                  <a:srgbClr val="0000FF"/>
                </a:solidFill>
                <a:latin typeface="Verdana"/>
                <a:ea typeface="Verdana"/>
                <a:cs typeface="Verdana"/>
                <a:sym typeface="Verdana"/>
              </a:rPr>
              <a:t>6</a:t>
            </a:r>
            <a:endParaRPr b="1" sz="3800">
              <a:solidFill>
                <a:srgbClr val="0000FF"/>
              </a:solidFill>
              <a:latin typeface="Verdana"/>
              <a:ea typeface="Verdana"/>
              <a:cs typeface="Verdana"/>
              <a:sym typeface="Verdana"/>
            </a:endParaRPr>
          </a:p>
          <a:p>
            <a:pPr indent="0" lvl="0" marL="0" rtl="0" algn="ctr">
              <a:lnSpc>
                <a:spcPct val="100000"/>
              </a:lnSpc>
              <a:spcBef>
                <a:spcPts val="0"/>
              </a:spcBef>
              <a:spcAft>
                <a:spcPts val="0"/>
              </a:spcAft>
              <a:buClr>
                <a:schemeClr val="dk1"/>
              </a:buClr>
              <a:buSzPts val="1100"/>
              <a:buNone/>
            </a:pPr>
            <a:r>
              <a:rPr b="1" lang="en-US" sz="3800">
                <a:solidFill>
                  <a:srgbClr val="0000FF"/>
                </a:solidFill>
                <a:latin typeface="Verdana"/>
                <a:ea typeface="Verdana"/>
                <a:cs typeface="Verdana"/>
                <a:sym typeface="Verdana"/>
              </a:rPr>
              <a:t>Professional Development </a:t>
            </a:r>
            <a:endParaRPr b="1" sz="3800">
              <a:solidFill>
                <a:srgbClr val="0000FF"/>
              </a:solidFill>
              <a:latin typeface="Verdana"/>
              <a:ea typeface="Verdana"/>
              <a:cs typeface="Verdana"/>
              <a:sym typeface="Verdana"/>
            </a:endParaRPr>
          </a:p>
          <a:p>
            <a:pPr indent="0" lvl="0" marL="0" rtl="0" algn="ctr">
              <a:lnSpc>
                <a:spcPct val="100000"/>
              </a:lnSpc>
              <a:spcBef>
                <a:spcPts val="0"/>
              </a:spcBef>
              <a:spcAft>
                <a:spcPts val="0"/>
              </a:spcAft>
              <a:buClr>
                <a:schemeClr val="dk1"/>
              </a:buClr>
              <a:buSzPts val="1100"/>
              <a:buFont typeface="Arial"/>
              <a:buNone/>
            </a:pPr>
            <a:r>
              <a:t/>
            </a:r>
            <a:endParaRPr b="1" sz="3300"/>
          </a:p>
          <a:p>
            <a:pPr indent="0" lvl="0" marL="0" rtl="0" algn="ctr">
              <a:lnSpc>
                <a:spcPct val="100000"/>
              </a:lnSpc>
              <a:spcBef>
                <a:spcPts val="360"/>
              </a:spcBef>
              <a:spcAft>
                <a:spcPts val="0"/>
              </a:spcAft>
              <a:buSzPts val="1440"/>
              <a:buNone/>
            </a:pPr>
            <a:r>
              <a:t/>
            </a:r>
            <a:endParaRPr b="1" i="0" sz="1800" u="none">
              <a:solidFill>
                <a:schemeClr val="dk1"/>
              </a:solidFill>
              <a:latin typeface="Verdana"/>
              <a:ea typeface="Verdana"/>
              <a:cs typeface="Verdana"/>
              <a:sym typeface="Verdana"/>
            </a:endParaRPr>
          </a:p>
          <a:p>
            <a:pPr indent="0" lvl="0" marL="0" rtl="0" algn="ctr">
              <a:lnSpc>
                <a:spcPct val="100000"/>
              </a:lnSpc>
              <a:spcBef>
                <a:spcPts val="360"/>
              </a:spcBef>
              <a:spcAft>
                <a:spcPts val="0"/>
              </a:spcAft>
              <a:buSzPts val="1440"/>
              <a:buNone/>
            </a:pPr>
            <a:r>
              <a:t/>
            </a:r>
            <a:endParaRPr/>
          </a:p>
        </p:txBody>
      </p:sp>
      <p:sp>
        <p:nvSpPr>
          <p:cNvPr id="154" name="Google Shape;154;g3f36e392980_0_0"/>
          <p:cNvSpPr txBox="1"/>
          <p:nvPr/>
        </p:nvSpPr>
        <p:spPr>
          <a:xfrm>
            <a:off x="12740216" y="92075"/>
            <a:ext cx="4978500" cy="6613500"/>
          </a:xfrm>
          <a:prstGeom prst="rect">
            <a:avLst/>
          </a:prstGeom>
          <a:solidFill>
            <a:srgbClr val="FFFFFF"/>
          </a:solidFill>
          <a:ln cap="sq" cmpd="sng" w="12700">
            <a:solidFill>
              <a:srgbClr val="B2B2B2"/>
            </a:solidFill>
            <a:prstDash val="solid"/>
            <a:round/>
            <a:headEnd len="sm" w="sm" type="none"/>
            <a:tailEnd len="sm" w="sm" type="none"/>
          </a:ln>
        </p:spPr>
        <p:txBody>
          <a:bodyPr anchorCtr="0" anchor="t" bIns="182550" lIns="136525" spcFirstLastPara="1" rIns="136525" wrap="square" tIns="182550">
            <a:noAutofit/>
          </a:bodyPr>
          <a:lstStyle/>
          <a:p>
            <a:pPr indent="0" lvl="0" marL="238125" marR="0" rtl="0" algn="l">
              <a:lnSpc>
                <a:spcPct val="100000"/>
              </a:lnSpc>
              <a:spcBef>
                <a:spcPts val="0"/>
              </a:spcBef>
              <a:spcAft>
                <a:spcPts val="0"/>
              </a:spcAft>
              <a:buClr>
                <a:schemeClr val="dk1"/>
              </a:buClr>
              <a:buSzPts val="1800"/>
              <a:buFont typeface="Arial"/>
              <a:buNone/>
            </a:pPr>
            <a:r>
              <a:t/>
            </a:r>
            <a:endParaRPr b="1" i="0" sz="1800" u="none" cap="none" strike="noStrike">
              <a:solidFill>
                <a:srgbClr val="000000"/>
              </a:solidFill>
              <a:latin typeface="Arial"/>
              <a:ea typeface="Arial"/>
              <a:cs typeface="Arial"/>
              <a:sym typeface="Arial"/>
            </a:endParaRPr>
          </a:p>
          <a:p>
            <a:pPr indent="0" lvl="0" marL="238125" marR="0" rtl="0" algn="l">
              <a:lnSpc>
                <a:spcPct val="100000"/>
              </a:lnSpc>
              <a:spcBef>
                <a:spcPts val="0"/>
              </a:spcBef>
              <a:spcAft>
                <a:spcPts val="0"/>
              </a:spcAft>
              <a:buClr>
                <a:srgbClr val="000000"/>
              </a:buClr>
              <a:buSzPts val="1800"/>
              <a:buFont typeface="Arial"/>
              <a:buNone/>
            </a:pPr>
            <a:r>
              <a:rPr b="1" i="0" lang="en-US" sz="1800" u="none" cap="none" strike="noStrike">
                <a:solidFill>
                  <a:srgbClr val="000000"/>
                </a:solidFill>
                <a:latin typeface="Arial"/>
                <a:ea typeface="Arial"/>
                <a:cs typeface="Arial"/>
                <a:sym typeface="Arial"/>
              </a:rPr>
              <a:t>To insert your company logo on this slide</a:t>
            </a:r>
            <a:endParaRPr b="0" i="0" sz="1400" u="none" cap="none" strike="noStrike">
              <a:solidFill>
                <a:srgbClr val="000000"/>
              </a:solidFill>
              <a:latin typeface="Arial"/>
              <a:ea typeface="Arial"/>
              <a:cs typeface="Arial"/>
              <a:sym typeface="Arial"/>
            </a:endParaRPr>
          </a:p>
          <a:p>
            <a:pPr indent="0" lvl="0" marL="238125" marR="0" rtl="0" algn="l">
              <a:lnSpc>
                <a:spcPct val="100000"/>
              </a:lnSpc>
              <a:spcBef>
                <a:spcPts val="0"/>
              </a:spcBef>
              <a:spcAft>
                <a:spcPts val="0"/>
              </a:spcAft>
              <a:buClr>
                <a:schemeClr val="dk1"/>
              </a:buClr>
              <a:buSzPts val="1800"/>
              <a:buFont typeface="Arial"/>
              <a:buNone/>
            </a:pPr>
            <a:r>
              <a:t/>
            </a:r>
            <a:endParaRPr b="1" i="0" sz="1800" u="none" cap="none" strike="noStrike">
              <a:solidFill>
                <a:srgbClr val="000000"/>
              </a:solidFill>
              <a:latin typeface="Arial"/>
              <a:ea typeface="Arial"/>
              <a:cs typeface="Arial"/>
              <a:sym typeface="Arial"/>
            </a:endParaRPr>
          </a:p>
          <a:p>
            <a:pPr indent="-114300" lvl="0" marL="238125" marR="0" rtl="0" algn="l">
              <a:lnSpc>
                <a:spcPct val="100000"/>
              </a:lnSpc>
              <a:spcBef>
                <a:spcPts val="0"/>
              </a:spcBef>
              <a:spcAft>
                <a:spcPts val="0"/>
              </a:spcAft>
              <a:buClr>
                <a:srgbClr val="000000"/>
              </a:buClr>
              <a:buSzPts val="1800"/>
              <a:buFont typeface="Arial"/>
              <a:buChar char="•"/>
            </a:pPr>
            <a:r>
              <a:rPr b="1" i="0" lang="en-US" sz="1800" u="none" cap="none" strike="noStrike">
                <a:solidFill>
                  <a:srgbClr val="000000"/>
                </a:solidFill>
                <a:latin typeface="Arial"/>
                <a:ea typeface="Arial"/>
                <a:cs typeface="Arial"/>
                <a:sym typeface="Arial"/>
              </a:rPr>
              <a:t>From the Insert Menu</a:t>
            </a:r>
            <a:endParaRPr b="0" i="0" sz="1400" u="none" cap="none" strike="noStrike">
              <a:solidFill>
                <a:srgbClr val="000000"/>
              </a:solidFill>
              <a:latin typeface="Arial"/>
              <a:ea typeface="Arial"/>
              <a:cs typeface="Arial"/>
              <a:sym typeface="Arial"/>
            </a:endParaRPr>
          </a:p>
          <a:p>
            <a:pPr indent="-114300" lvl="0" marL="238125" marR="0" rtl="0" algn="l">
              <a:lnSpc>
                <a:spcPct val="100000"/>
              </a:lnSpc>
              <a:spcBef>
                <a:spcPts val="0"/>
              </a:spcBef>
              <a:spcAft>
                <a:spcPts val="0"/>
              </a:spcAft>
              <a:buClr>
                <a:srgbClr val="000000"/>
              </a:buClr>
              <a:buSzPts val="1800"/>
              <a:buFont typeface="Arial"/>
              <a:buChar char="•"/>
            </a:pPr>
            <a:r>
              <a:rPr b="1" i="0" lang="en-US" sz="1800" u="none" cap="none" strike="noStrike">
                <a:solidFill>
                  <a:srgbClr val="000000"/>
                </a:solidFill>
                <a:latin typeface="Arial"/>
                <a:ea typeface="Arial"/>
                <a:cs typeface="Arial"/>
                <a:sym typeface="Arial"/>
              </a:rPr>
              <a:t>Select “Picture”</a:t>
            </a:r>
            <a:endParaRPr b="0" i="0" sz="1400" u="none" cap="none" strike="noStrike">
              <a:solidFill>
                <a:srgbClr val="000000"/>
              </a:solidFill>
              <a:latin typeface="Arial"/>
              <a:ea typeface="Arial"/>
              <a:cs typeface="Arial"/>
              <a:sym typeface="Arial"/>
            </a:endParaRPr>
          </a:p>
          <a:p>
            <a:pPr indent="-114300" lvl="0" marL="238125" marR="0" rtl="0" algn="l">
              <a:lnSpc>
                <a:spcPct val="100000"/>
              </a:lnSpc>
              <a:spcBef>
                <a:spcPts val="0"/>
              </a:spcBef>
              <a:spcAft>
                <a:spcPts val="0"/>
              </a:spcAft>
              <a:buClr>
                <a:srgbClr val="000000"/>
              </a:buClr>
              <a:buSzPts val="1800"/>
              <a:buFont typeface="Arial"/>
              <a:buChar char="•"/>
            </a:pPr>
            <a:r>
              <a:rPr b="1" i="0" lang="en-US" sz="1800" u="none" cap="none" strike="noStrike">
                <a:solidFill>
                  <a:srgbClr val="000000"/>
                </a:solidFill>
                <a:latin typeface="Arial"/>
                <a:ea typeface="Arial"/>
                <a:cs typeface="Arial"/>
                <a:sym typeface="Arial"/>
              </a:rPr>
              <a:t>Locate your logo file</a:t>
            </a:r>
            <a:endParaRPr b="0" i="0" sz="1400" u="none" cap="none" strike="noStrike">
              <a:solidFill>
                <a:srgbClr val="000000"/>
              </a:solidFill>
              <a:latin typeface="Arial"/>
              <a:ea typeface="Arial"/>
              <a:cs typeface="Arial"/>
              <a:sym typeface="Arial"/>
            </a:endParaRPr>
          </a:p>
          <a:p>
            <a:pPr indent="-114300" lvl="0" marL="238125" marR="0" rtl="0" algn="l">
              <a:lnSpc>
                <a:spcPct val="100000"/>
              </a:lnSpc>
              <a:spcBef>
                <a:spcPts val="0"/>
              </a:spcBef>
              <a:spcAft>
                <a:spcPts val="0"/>
              </a:spcAft>
              <a:buClr>
                <a:srgbClr val="000000"/>
              </a:buClr>
              <a:buSzPts val="1800"/>
              <a:buFont typeface="Arial"/>
              <a:buChar char="•"/>
            </a:pPr>
            <a:r>
              <a:rPr b="1" i="0" lang="en-US" sz="1800" u="none" cap="none" strike="noStrike">
                <a:solidFill>
                  <a:srgbClr val="000000"/>
                </a:solidFill>
                <a:latin typeface="Arial"/>
                <a:ea typeface="Arial"/>
                <a:cs typeface="Arial"/>
                <a:sym typeface="Arial"/>
              </a:rPr>
              <a:t>Click OK</a:t>
            </a:r>
            <a:endParaRPr b="0" i="0" sz="1400" u="none" cap="none" strike="noStrike">
              <a:solidFill>
                <a:srgbClr val="000000"/>
              </a:solidFill>
              <a:latin typeface="Arial"/>
              <a:ea typeface="Arial"/>
              <a:cs typeface="Arial"/>
              <a:sym typeface="Arial"/>
            </a:endParaRPr>
          </a:p>
          <a:p>
            <a:pPr indent="0" lvl="0" marL="238125" marR="0" rtl="0" algn="l">
              <a:lnSpc>
                <a:spcPct val="100000"/>
              </a:lnSpc>
              <a:spcBef>
                <a:spcPts val="0"/>
              </a:spcBef>
              <a:spcAft>
                <a:spcPts val="0"/>
              </a:spcAft>
              <a:buClr>
                <a:schemeClr val="dk1"/>
              </a:buClr>
              <a:buSzPts val="1800"/>
              <a:buFont typeface="Arial"/>
              <a:buNone/>
            </a:pPr>
            <a:r>
              <a:t/>
            </a:r>
            <a:endParaRPr b="1" i="0" sz="1800" u="none" cap="none" strike="noStrike">
              <a:solidFill>
                <a:srgbClr val="000000"/>
              </a:solidFill>
              <a:latin typeface="Arial"/>
              <a:ea typeface="Arial"/>
              <a:cs typeface="Arial"/>
              <a:sym typeface="Arial"/>
            </a:endParaRPr>
          </a:p>
          <a:p>
            <a:pPr indent="0" lvl="0" marL="238125" marR="0" rtl="0" algn="l">
              <a:lnSpc>
                <a:spcPct val="100000"/>
              </a:lnSpc>
              <a:spcBef>
                <a:spcPts val="0"/>
              </a:spcBef>
              <a:spcAft>
                <a:spcPts val="0"/>
              </a:spcAft>
              <a:buClr>
                <a:srgbClr val="000000"/>
              </a:buClr>
              <a:buSzPts val="1800"/>
              <a:buFont typeface="Arial"/>
              <a:buNone/>
            </a:pPr>
            <a:r>
              <a:rPr b="1" i="0" lang="en-US" sz="1800" u="none" cap="none" strike="noStrike">
                <a:solidFill>
                  <a:srgbClr val="000000"/>
                </a:solidFill>
                <a:latin typeface="Arial"/>
                <a:ea typeface="Arial"/>
                <a:cs typeface="Arial"/>
                <a:sym typeface="Arial"/>
              </a:rPr>
              <a:t>To resize the logo</a:t>
            </a:r>
            <a:endParaRPr b="0" i="0" sz="1400" u="none" cap="none" strike="noStrike">
              <a:solidFill>
                <a:srgbClr val="000000"/>
              </a:solidFill>
              <a:latin typeface="Arial"/>
              <a:ea typeface="Arial"/>
              <a:cs typeface="Arial"/>
              <a:sym typeface="Arial"/>
            </a:endParaRPr>
          </a:p>
          <a:p>
            <a:pPr indent="0" lvl="0" marL="238125" marR="0" rtl="0" algn="l">
              <a:lnSpc>
                <a:spcPct val="100000"/>
              </a:lnSpc>
              <a:spcBef>
                <a:spcPts val="0"/>
              </a:spcBef>
              <a:spcAft>
                <a:spcPts val="0"/>
              </a:spcAft>
              <a:buClr>
                <a:schemeClr val="dk1"/>
              </a:buClr>
              <a:buSzPts val="1800"/>
              <a:buFont typeface="Arial"/>
              <a:buNone/>
            </a:pPr>
            <a:r>
              <a:t/>
            </a:r>
            <a:endParaRPr b="1" i="0" sz="1800" u="none" cap="none" strike="noStrike">
              <a:solidFill>
                <a:srgbClr val="000000"/>
              </a:solidFill>
              <a:latin typeface="Arial"/>
              <a:ea typeface="Arial"/>
              <a:cs typeface="Arial"/>
              <a:sym typeface="Arial"/>
            </a:endParaRPr>
          </a:p>
          <a:p>
            <a:pPr indent="-114300" lvl="0" marL="238125" marR="0" rtl="0" algn="l">
              <a:lnSpc>
                <a:spcPct val="100000"/>
              </a:lnSpc>
              <a:spcBef>
                <a:spcPts val="0"/>
              </a:spcBef>
              <a:spcAft>
                <a:spcPts val="0"/>
              </a:spcAft>
              <a:buClr>
                <a:srgbClr val="000000"/>
              </a:buClr>
              <a:buSzPts val="1800"/>
              <a:buFont typeface="Arial"/>
              <a:buChar char="•"/>
            </a:pPr>
            <a:r>
              <a:rPr b="1" i="0" lang="en-US" sz="1800" u="none" cap="none" strike="noStrike">
                <a:solidFill>
                  <a:srgbClr val="000000"/>
                </a:solidFill>
                <a:latin typeface="Arial"/>
                <a:ea typeface="Arial"/>
                <a:cs typeface="Arial"/>
                <a:sym typeface="Arial"/>
              </a:rPr>
              <a:t>Click anywhere inside the logo. The boxes that appear outside the logo are known as “resize handles.” </a:t>
            </a:r>
            <a:endParaRPr b="0" i="0" sz="1400" u="none" cap="none" strike="noStrike">
              <a:solidFill>
                <a:srgbClr val="000000"/>
              </a:solidFill>
              <a:latin typeface="Arial"/>
              <a:ea typeface="Arial"/>
              <a:cs typeface="Arial"/>
              <a:sym typeface="Arial"/>
            </a:endParaRPr>
          </a:p>
          <a:p>
            <a:pPr indent="-114300" lvl="0" marL="238125" marR="0" rtl="0" algn="l">
              <a:lnSpc>
                <a:spcPct val="100000"/>
              </a:lnSpc>
              <a:spcBef>
                <a:spcPts val="0"/>
              </a:spcBef>
              <a:spcAft>
                <a:spcPts val="0"/>
              </a:spcAft>
              <a:buClr>
                <a:srgbClr val="000000"/>
              </a:buClr>
              <a:buSzPts val="1800"/>
              <a:buFont typeface="Arial"/>
              <a:buChar char="•"/>
            </a:pPr>
            <a:r>
              <a:rPr b="1" i="0" lang="en-US" sz="1800" u="none" cap="none" strike="noStrike">
                <a:solidFill>
                  <a:srgbClr val="000000"/>
                </a:solidFill>
                <a:latin typeface="Arial"/>
                <a:ea typeface="Arial"/>
                <a:cs typeface="Arial"/>
                <a:sym typeface="Arial"/>
              </a:rPr>
              <a:t>Use these to resize the object. </a:t>
            </a:r>
            <a:endParaRPr b="0" i="0" sz="1400" u="none" cap="none" strike="noStrike">
              <a:solidFill>
                <a:srgbClr val="000000"/>
              </a:solidFill>
              <a:latin typeface="Arial"/>
              <a:ea typeface="Arial"/>
              <a:cs typeface="Arial"/>
              <a:sym typeface="Arial"/>
            </a:endParaRPr>
          </a:p>
          <a:p>
            <a:pPr indent="-114300" lvl="0" marL="238125" marR="0" rtl="0" algn="l">
              <a:lnSpc>
                <a:spcPct val="100000"/>
              </a:lnSpc>
              <a:spcBef>
                <a:spcPts val="0"/>
              </a:spcBef>
              <a:spcAft>
                <a:spcPts val="0"/>
              </a:spcAft>
              <a:buClr>
                <a:srgbClr val="000000"/>
              </a:buClr>
              <a:buSzPts val="1800"/>
              <a:buFont typeface="Arial"/>
              <a:buChar char="•"/>
            </a:pPr>
            <a:r>
              <a:rPr b="1" i="0" lang="en-US" sz="1800" u="none" cap="none" strike="noStrike">
                <a:solidFill>
                  <a:srgbClr val="000000"/>
                </a:solidFill>
                <a:latin typeface="Arial"/>
                <a:ea typeface="Arial"/>
                <a:cs typeface="Arial"/>
                <a:sym typeface="Arial"/>
              </a:rPr>
              <a:t>If you hold down the shift key before using the resize handles, you will maintain the proportions of the object you wish to resize.</a:t>
            </a:r>
            <a:endParaRPr b="0" i="0" sz="1400" u="none" cap="none" strike="noStrike">
              <a:solidFill>
                <a:srgbClr val="000000"/>
              </a:solidFill>
              <a:latin typeface="Arial"/>
              <a:ea typeface="Arial"/>
              <a:cs typeface="Arial"/>
              <a:sym typeface="Arial"/>
            </a:endParaRPr>
          </a:p>
        </p:txBody>
      </p:sp>
      <p:pic>
        <p:nvPicPr>
          <p:cNvPr id="155" name="Google Shape;155;g3f36e392980_0_0"/>
          <p:cNvPicPr preferRelativeResize="0"/>
          <p:nvPr/>
        </p:nvPicPr>
        <p:blipFill>
          <a:blip r:embed="rId3">
            <a:alphaModFix/>
          </a:blip>
          <a:stretch>
            <a:fillRect/>
          </a:stretch>
        </p:blipFill>
        <p:spPr>
          <a:xfrm>
            <a:off x="4821875" y="1625200"/>
            <a:ext cx="2279489" cy="213359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g237e9127fd3_0_21"/>
          <p:cNvSpPr txBox="1"/>
          <p:nvPr>
            <p:ph type="title"/>
          </p:nvPr>
        </p:nvSpPr>
        <p:spPr>
          <a:xfrm>
            <a:off x="3860800" y="764373"/>
            <a:ext cx="11480700" cy="129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1100"/>
              <a:buFont typeface="Arial"/>
              <a:buNone/>
            </a:pPr>
            <a:r>
              <a:rPr b="1" lang="en-US" sz="3200">
                <a:solidFill>
                  <a:schemeClr val="lt1"/>
                </a:solidFill>
                <a:latin typeface="Verdana"/>
                <a:ea typeface="Verdana"/>
                <a:cs typeface="Verdana"/>
                <a:sym typeface="Verdana"/>
              </a:rPr>
              <a:t>IHSADA </a:t>
            </a:r>
            <a:endParaRPr b="1" sz="3200">
              <a:solidFill>
                <a:schemeClr val="lt1"/>
              </a:solidFill>
              <a:latin typeface="Verdana"/>
              <a:ea typeface="Verdana"/>
              <a:cs typeface="Verdana"/>
              <a:sym typeface="Verdana"/>
            </a:endParaRPr>
          </a:p>
          <a:p>
            <a:pPr indent="0" lvl="0" marL="0" rtl="0" algn="ctr">
              <a:lnSpc>
                <a:spcPct val="100000"/>
              </a:lnSpc>
              <a:spcBef>
                <a:spcPts val="0"/>
              </a:spcBef>
              <a:spcAft>
                <a:spcPts val="0"/>
              </a:spcAft>
              <a:buClr>
                <a:schemeClr val="dk1"/>
              </a:buClr>
              <a:buSzPts val="1100"/>
              <a:buFont typeface="Arial"/>
              <a:buNone/>
            </a:pPr>
            <a:r>
              <a:rPr b="1" lang="en-US" sz="3200">
                <a:solidFill>
                  <a:schemeClr val="lt1"/>
                </a:solidFill>
                <a:latin typeface="Verdana"/>
                <a:ea typeface="Verdana"/>
                <a:cs typeface="Verdana"/>
                <a:sym typeface="Verdana"/>
              </a:rPr>
              <a:t>Mentor Leadership Program</a:t>
            </a:r>
            <a:endParaRPr sz="5000">
              <a:solidFill>
                <a:srgbClr val="FFFFFF"/>
              </a:solidFill>
            </a:endParaRPr>
          </a:p>
        </p:txBody>
      </p:sp>
      <p:sp>
        <p:nvSpPr>
          <p:cNvPr id="215" name="Google Shape;215;g237e9127fd3_0_21"/>
          <p:cNvSpPr txBox="1"/>
          <p:nvPr>
            <p:ph idx="1" type="body"/>
          </p:nvPr>
        </p:nvSpPr>
        <p:spPr>
          <a:xfrm>
            <a:off x="738000" y="2361600"/>
            <a:ext cx="11177700" cy="4196400"/>
          </a:xfrm>
          <a:prstGeom prst="rect">
            <a:avLst/>
          </a:prstGeom>
          <a:noFill/>
          <a:ln>
            <a:noFill/>
          </a:ln>
        </p:spPr>
        <p:txBody>
          <a:bodyPr anchorCtr="0" anchor="t" bIns="45700" lIns="91425" spcFirstLastPara="1" rIns="91425" wrap="square" tIns="45700">
            <a:noAutofit/>
          </a:bodyPr>
          <a:lstStyle/>
          <a:p>
            <a:pPr indent="0" lvl="0" marL="114300" rtl="0" algn="ctr">
              <a:lnSpc>
                <a:spcPct val="100000"/>
              </a:lnSpc>
              <a:spcBef>
                <a:spcPts val="2300"/>
              </a:spcBef>
              <a:spcAft>
                <a:spcPts val="0"/>
              </a:spcAft>
              <a:buSzPts val="1800"/>
              <a:buNone/>
            </a:pPr>
            <a:r>
              <a:rPr b="1" lang="en-US" sz="2400">
                <a:solidFill>
                  <a:srgbClr val="0000FF"/>
                </a:solidFill>
                <a:latin typeface="Verdana"/>
                <a:ea typeface="Verdana"/>
                <a:cs typeface="Verdana"/>
                <a:sym typeface="Verdana"/>
              </a:rPr>
              <a:t>THE NATIONAL FEDERATION OF HIGH SCHOOLS (NFHS)</a:t>
            </a:r>
            <a:r>
              <a:rPr b="1" lang="en-US" sz="2400">
                <a:solidFill>
                  <a:srgbClr val="0000FF"/>
                </a:solidFill>
                <a:latin typeface="Verdana"/>
                <a:ea typeface="Verdana"/>
                <a:cs typeface="Verdana"/>
                <a:sym typeface="Verdana"/>
              </a:rPr>
              <a:t>   </a:t>
            </a:r>
            <a:r>
              <a:rPr b="1" lang="en-US" sz="2400">
                <a:solidFill>
                  <a:srgbClr val="0000FF"/>
                </a:solidFill>
                <a:latin typeface="Verdana"/>
                <a:ea typeface="Verdana"/>
                <a:cs typeface="Verdana"/>
                <a:sym typeface="Verdana"/>
              </a:rPr>
              <a:t>                                                            </a:t>
            </a:r>
            <a:r>
              <a:rPr b="1" lang="en-US" sz="2400">
                <a:solidFill>
                  <a:srgbClr val="0000FF"/>
                </a:solidFill>
                <a:latin typeface="Verdana"/>
                <a:ea typeface="Verdana"/>
                <a:cs typeface="Verdana"/>
                <a:sym typeface="Verdana"/>
              </a:rPr>
              <a:t>Parent Group of the IGHSAU &amp; IHSAA</a:t>
            </a:r>
            <a:r>
              <a:rPr b="1" lang="en-US" sz="3000">
                <a:solidFill>
                  <a:srgbClr val="0000FF"/>
                </a:solidFill>
                <a:latin typeface="Verdana"/>
                <a:ea typeface="Verdana"/>
                <a:cs typeface="Verdana"/>
                <a:sym typeface="Verdana"/>
              </a:rPr>
              <a:t>      </a:t>
            </a:r>
            <a:r>
              <a:rPr b="1" lang="en-US" sz="3000">
                <a:solidFill>
                  <a:srgbClr val="0000FF"/>
                </a:solidFill>
                <a:latin typeface="Verdana"/>
                <a:ea typeface="Verdana"/>
                <a:cs typeface="Verdana"/>
                <a:sym typeface="Verdana"/>
              </a:rPr>
              <a:t>                                                          </a:t>
            </a:r>
            <a:endParaRPr b="1">
              <a:solidFill>
                <a:srgbClr val="0000FF"/>
              </a:solidFill>
              <a:latin typeface="Verdana"/>
              <a:ea typeface="Verdana"/>
              <a:cs typeface="Verdana"/>
              <a:sym typeface="Verdana"/>
            </a:endParaRPr>
          </a:p>
          <a:p>
            <a:pPr indent="0" lvl="0" marL="0" marR="723900" rtl="0" algn="l">
              <a:lnSpc>
                <a:spcPct val="100000"/>
              </a:lnSpc>
              <a:spcBef>
                <a:spcPts val="889"/>
              </a:spcBef>
              <a:spcAft>
                <a:spcPts val="0"/>
              </a:spcAft>
              <a:buNone/>
            </a:pPr>
            <a:r>
              <a:rPr b="1" lang="en-US">
                <a:solidFill>
                  <a:srgbClr val="0000FF"/>
                </a:solidFill>
                <a:latin typeface="Verdana"/>
                <a:ea typeface="Verdana"/>
                <a:cs typeface="Verdana"/>
                <a:sym typeface="Verdana"/>
              </a:rPr>
              <a:t>NFHS LEARN</a:t>
            </a:r>
            <a:endParaRPr b="1">
              <a:solidFill>
                <a:srgbClr val="0000FF"/>
              </a:solidFill>
              <a:latin typeface="Verdana"/>
              <a:ea typeface="Verdana"/>
              <a:cs typeface="Verdana"/>
              <a:sym typeface="Verdana"/>
            </a:endParaRPr>
          </a:p>
          <a:p>
            <a:pPr indent="-342900" lvl="0" marL="457200" marR="723900" rtl="0" algn="l">
              <a:lnSpc>
                <a:spcPct val="100000"/>
              </a:lnSpc>
              <a:spcBef>
                <a:spcPts val="889"/>
              </a:spcBef>
              <a:spcAft>
                <a:spcPts val="0"/>
              </a:spcAft>
              <a:buClr>
                <a:srgbClr val="666666"/>
              </a:buClr>
              <a:buSzPts val="1800"/>
              <a:buFont typeface="Verdana"/>
              <a:buChar char="●"/>
            </a:pPr>
            <a:r>
              <a:rPr lang="en-US">
                <a:solidFill>
                  <a:srgbClr val="666666"/>
                </a:solidFill>
                <a:latin typeface="Verdana"/>
                <a:ea typeface="Verdana"/>
                <a:cs typeface="Verdana"/>
                <a:sym typeface="Verdana"/>
              </a:rPr>
              <a:t>The NFHS Learning Center (NFHSLearn.com), offers educational resources for high school sports and performing arts participants. </a:t>
            </a:r>
            <a:endParaRPr sz="2500">
              <a:solidFill>
                <a:srgbClr val="666666"/>
              </a:solidFill>
              <a:latin typeface="Verdana"/>
              <a:ea typeface="Verdana"/>
              <a:cs typeface="Verdana"/>
              <a:sym typeface="Verdana"/>
            </a:endParaRPr>
          </a:p>
          <a:p>
            <a:pPr indent="-342900" lvl="0" marL="457200" marR="723900" rtl="0" algn="l">
              <a:lnSpc>
                <a:spcPct val="100000"/>
              </a:lnSpc>
              <a:spcBef>
                <a:spcPts val="0"/>
              </a:spcBef>
              <a:spcAft>
                <a:spcPts val="0"/>
              </a:spcAft>
              <a:buClr>
                <a:srgbClr val="666666"/>
              </a:buClr>
              <a:buSzPts val="1800"/>
              <a:buFont typeface="Verdana"/>
              <a:buChar char="●"/>
            </a:pPr>
            <a:r>
              <a:rPr lang="en-US">
                <a:solidFill>
                  <a:srgbClr val="666666"/>
                </a:solidFill>
                <a:latin typeface="Verdana"/>
                <a:ea typeface="Verdana"/>
                <a:cs typeface="Verdana"/>
                <a:sym typeface="Verdana"/>
              </a:rPr>
              <a:t>Starting with two courses, the platform now provides over 90 courses, including topics on coaching, first aid, officiating, and sportsmanship. </a:t>
            </a:r>
            <a:endParaRPr sz="2500">
              <a:solidFill>
                <a:srgbClr val="666666"/>
              </a:solidFill>
              <a:latin typeface="Verdana"/>
              <a:ea typeface="Verdana"/>
              <a:cs typeface="Verdana"/>
              <a:sym typeface="Verdana"/>
            </a:endParaRPr>
          </a:p>
          <a:p>
            <a:pPr indent="-342900" lvl="0" marL="457200" marR="723900" rtl="0" algn="l">
              <a:lnSpc>
                <a:spcPct val="100000"/>
              </a:lnSpc>
              <a:spcBef>
                <a:spcPts val="0"/>
              </a:spcBef>
              <a:spcAft>
                <a:spcPts val="0"/>
              </a:spcAft>
              <a:buClr>
                <a:srgbClr val="666666"/>
              </a:buClr>
              <a:buSzPts val="1800"/>
              <a:buFont typeface="Verdana"/>
              <a:buChar char="●"/>
            </a:pPr>
            <a:r>
              <a:rPr lang="en-US">
                <a:solidFill>
                  <a:srgbClr val="666666"/>
                </a:solidFill>
                <a:latin typeface="Verdana"/>
                <a:ea typeface="Verdana"/>
                <a:cs typeface="Verdana"/>
                <a:sym typeface="Verdana"/>
              </a:rPr>
              <a:t>NFHS course completions are applicable for Coaching Authorization renewal.</a:t>
            </a:r>
            <a:endParaRPr>
              <a:solidFill>
                <a:srgbClr val="666666"/>
              </a:solidFill>
              <a:latin typeface="Verdana"/>
              <a:ea typeface="Verdana"/>
              <a:cs typeface="Verdana"/>
              <a:sym typeface="Verdana"/>
            </a:endParaRPr>
          </a:p>
          <a:p>
            <a:pPr indent="-342900" lvl="0" marL="457200" marR="723900" rtl="0" algn="l">
              <a:lnSpc>
                <a:spcPct val="100000"/>
              </a:lnSpc>
              <a:spcBef>
                <a:spcPts val="0"/>
              </a:spcBef>
              <a:spcAft>
                <a:spcPts val="0"/>
              </a:spcAft>
              <a:buClr>
                <a:srgbClr val="666666"/>
              </a:buClr>
              <a:buSzPts val="1800"/>
              <a:buFont typeface="Verdana"/>
              <a:buChar char="●"/>
            </a:pPr>
            <a:r>
              <a:rPr lang="en-US">
                <a:solidFill>
                  <a:srgbClr val="666666"/>
                </a:solidFill>
                <a:latin typeface="Verdana"/>
                <a:ea typeface="Verdana"/>
                <a:cs typeface="Verdana"/>
                <a:sym typeface="Verdana"/>
              </a:rPr>
              <a:t>The site also administers the National Credentials Program.</a:t>
            </a:r>
            <a:endParaRPr>
              <a:solidFill>
                <a:srgbClr val="666666"/>
              </a:solidFill>
              <a:latin typeface="Verdana"/>
              <a:ea typeface="Verdana"/>
              <a:cs typeface="Verdana"/>
              <a:sym typeface="Verdana"/>
            </a:endParaRPr>
          </a:p>
          <a:p>
            <a:pPr indent="0" lvl="0" marL="0" rtl="0" algn="ctr">
              <a:lnSpc>
                <a:spcPct val="100000"/>
              </a:lnSpc>
              <a:spcBef>
                <a:spcPts val="3500"/>
              </a:spcBef>
              <a:spcAft>
                <a:spcPts val="0"/>
              </a:spcAft>
              <a:buSzPts val="1440"/>
              <a:buNone/>
            </a:pPr>
            <a:r>
              <a:t/>
            </a:r>
            <a:endParaRPr sz="2000">
              <a:solidFill>
                <a:srgbClr val="666666"/>
              </a:solidFill>
              <a:latin typeface="Verdana"/>
              <a:ea typeface="Verdana"/>
              <a:cs typeface="Verdana"/>
              <a:sym typeface="Verdana"/>
            </a:endParaRPr>
          </a:p>
          <a:p>
            <a:pPr indent="0" lvl="0" marL="457200" rtl="0" algn="just">
              <a:lnSpc>
                <a:spcPct val="100000"/>
              </a:lnSpc>
              <a:spcBef>
                <a:spcPts val="2300"/>
              </a:spcBef>
              <a:spcAft>
                <a:spcPts val="0"/>
              </a:spcAft>
              <a:buSzPts val="1440"/>
              <a:buNone/>
            </a:pPr>
            <a:r>
              <a:t/>
            </a:r>
            <a:endParaRPr b="1" sz="1700">
              <a:solidFill>
                <a:srgbClr val="0000FF"/>
              </a:solidFill>
              <a:latin typeface="Verdana"/>
              <a:ea typeface="Verdana"/>
              <a:cs typeface="Verdana"/>
              <a:sym typeface="Verdana"/>
            </a:endParaRPr>
          </a:p>
          <a:p>
            <a:pPr indent="0" lvl="0" marL="914400" rtl="0" algn="l">
              <a:lnSpc>
                <a:spcPct val="100000"/>
              </a:lnSpc>
              <a:spcBef>
                <a:spcPts val="2300"/>
              </a:spcBef>
              <a:spcAft>
                <a:spcPts val="0"/>
              </a:spcAft>
              <a:buSzPts val="1440"/>
              <a:buNone/>
            </a:pPr>
            <a:r>
              <a:t/>
            </a:r>
            <a:endParaRPr b="1" sz="3000"/>
          </a:p>
        </p:txBody>
      </p:sp>
      <p:pic>
        <p:nvPicPr>
          <p:cNvPr id="216" name="Google Shape;216;g237e9127fd3_0_21"/>
          <p:cNvPicPr preferRelativeResize="0"/>
          <p:nvPr/>
        </p:nvPicPr>
        <p:blipFill rotWithShape="1">
          <a:blip r:embed="rId3">
            <a:alphaModFix/>
          </a:blip>
          <a:srcRect b="0" l="0" r="0" t="0"/>
          <a:stretch/>
        </p:blipFill>
        <p:spPr>
          <a:xfrm>
            <a:off x="4322425" y="576475"/>
            <a:ext cx="3580119" cy="17294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5">
                                            <p:txEl>
                                              <p:pRg end="0" st="0"/>
                                            </p:txEl>
                                          </p:spTgt>
                                        </p:tgtEl>
                                        <p:attrNameLst>
                                          <p:attrName>style.visibility</p:attrName>
                                        </p:attrNameLst>
                                      </p:cBhvr>
                                      <p:to>
                                        <p:strVal val="visible"/>
                                      </p:to>
                                    </p:set>
                                    <p:animEffect filter="fade" transition="in">
                                      <p:cBhvr>
                                        <p:cTn dur="1000"/>
                                        <p:tgtEl>
                                          <p:spTgt spid="21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5">
                                            <p:txEl>
                                              <p:pRg end="1" st="1"/>
                                            </p:txEl>
                                          </p:spTgt>
                                        </p:tgtEl>
                                        <p:attrNameLst>
                                          <p:attrName>style.visibility</p:attrName>
                                        </p:attrNameLst>
                                      </p:cBhvr>
                                      <p:to>
                                        <p:strVal val="visible"/>
                                      </p:to>
                                    </p:set>
                                    <p:animEffect filter="fade" transition="in">
                                      <p:cBhvr>
                                        <p:cTn dur="1000"/>
                                        <p:tgtEl>
                                          <p:spTgt spid="21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5">
                                            <p:txEl>
                                              <p:pRg end="2" st="2"/>
                                            </p:txEl>
                                          </p:spTgt>
                                        </p:tgtEl>
                                        <p:attrNameLst>
                                          <p:attrName>style.visibility</p:attrName>
                                        </p:attrNameLst>
                                      </p:cBhvr>
                                      <p:to>
                                        <p:strVal val="visible"/>
                                      </p:to>
                                    </p:set>
                                    <p:animEffect filter="fade" transition="in">
                                      <p:cBhvr>
                                        <p:cTn dur="1000"/>
                                        <p:tgtEl>
                                          <p:spTgt spid="21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5">
                                            <p:txEl>
                                              <p:pRg end="3" st="3"/>
                                            </p:txEl>
                                          </p:spTgt>
                                        </p:tgtEl>
                                        <p:attrNameLst>
                                          <p:attrName>style.visibility</p:attrName>
                                        </p:attrNameLst>
                                      </p:cBhvr>
                                      <p:to>
                                        <p:strVal val="visible"/>
                                      </p:to>
                                    </p:set>
                                    <p:animEffect filter="fade" transition="in">
                                      <p:cBhvr>
                                        <p:cTn dur="1000"/>
                                        <p:tgtEl>
                                          <p:spTgt spid="215">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5">
                                            <p:txEl>
                                              <p:pRg end="4" st="4"/>
                                            </p:txEl>
                                          </p:spTgt>
                                        </p:tgtEl>
                                        <p:attrNameLst>
                                          <p:attrName>style.visibility</p:attrName>
                                        </p:attrNameLst>
                                      </p:cBhvr>
                                      <p:to>
                                        <p:strVal val="visible"/>
                                      </p:to>
                                    </p:set>
                                    <p:animEffect filter="fade" transition="in">
                                      <p:cBhvr>
                                        <p:cTn dur="1000"/>
                                        <p:tgtEl>
                                          <p:spTgt spid="215">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5">
                                            <p:txEl>
                                              <p:pRg end="5" st="5"/>
                                            </p:txEl>
                                          </p:spTgt>
                                        </p:tgtEl>
                                        <p:attrNameLst>
                                          <p:attrName>style.visibility</p:attrName>
                                        </p:attrNameLst>
                                      </p:cBhvr>
                                      <p:to>
                                        <p:strVal val="visible"/>
                                      </p:to>
                                    </p:set>
                                    <p:animEffect filter="fade" transition="in">
                                      <p:cBhvr>
                                        <p:cTn dur="1000"/>
                                        <p:tgtEl>
                                          <p:spTgt spid="215">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5">
                                            <p:txEl>
                                              <p:pRg end="6" st="6"/>
                                            </p:txEl>
                                          </p:spTgt>
                                        </p:tgtEl>
                                        <p:attrNameLst>
                                          <p:attrName>style.visibility</p:attrName>
                                        </p:attrNameLst>
                                      </p:cBhvr>
                                      <p:to>
                                        <p:strVal val="visible"/>
                                      </p:to>
                                    </p:set>
                                    <p:animEffect filter="fade" transition="in">
                                      <p:cBhvr>
                                        <p:cTn dur="1000"/>
                                        <p:tgtEl>
                                          <p:spTgt spid="215">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5">
                                            <p:txEl>
                                              <p:pRg end="7" st="7"/>
                                            </p:txEl>
                                          </p:spTgt>
                                        </p:tgtEl>
                                        <p:attrNameLst>
                                          <p:attrName>style.visibility</p:attrName>
                                        </p:attrNameLst>
                                      </p:cBhvr>
                                      <p:to>
                                        <p:strVal val="visible"/>
                                      </p:to>
                                    </p:set>
                                    <p:animEffect filter="fade" transition="in">
                                      <p:cBhvr>
                                        <p:cTn dur="1000"/>
                                        <p:tgtEl>
                                          <p:spTgt spid="215">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5">
                                            <p:txEl>
                                              <p:pRg end="8" st="8"/>
                                            </p:txEl>
                                          </p:spTgt>
                                        </p:tgtEl>
                                        <p:attrNameLst>
                                          <p:attrName>style.visibility</p:attrName>
                                        </p:attrNameLst>
                                      </p:cBhvr>
                                      <p:to>
                                        <p:strVal val="visible"/>
                                      </p:to>
                                    </p:set>
                                    <p:animEffect filter="fade" transition="in">
                                      <p:cBhvr>
                                        <p:cTn dur="1000"/>
                                        <p:tgtEl>
                                          <p:spTgt spid="215">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g638daef571e03cda_0"/>
          <p:cNvSpPr txBox="1"/>
          <p:nvPr>
            <p:ph type="title"/>
          </p:nvPr>
        </p:nvSpPr>
        <p:spPr>
          <a:xfrm>
            <a:off x="3860800" y="764373"/>
            <a:ext cx="11480700" cy="129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1100"/>
              <a:buFont typeface="Arial"/>
              <a:buNone/>
            </a:pPr>
            <a:r>
              <a:rPr b="1" lang="en-US" sz="3200">
                <a:solidFill>
                  <a:schemeClr val="lt1"/>
                </a:solidFill>
                <a:latin typeface="Verdana"/>
                <a:ea typeface="Verdana"/>
                <a:cs typeface="Verdana"/>
                <a:sym typeface="Verdana"/>
              </a:rPr>
              <a:t>IHSADA </a:t>
            </a:r>
            <a:endParaRPr b="1" sz="3200">
              <a:solidFill>
                <a:schemeClr val="lt1"/>
              </a:solidFill>
              <a:latin typeface="Verdana"/>
              <a:ea typeface="Verdana"/>
              <a:cs typeface="Verdana"/>
              <a:sym typeface="Verdana"/>
            </a:endParaRPr>
          </a:p>
          <a:p>
            <a:pPr indent="0" lvl="0" marL="0" rtl="0" algn="ctr">
              <a:lnSpc>
                <a:spcPct val="100000"/>
              </a:lnSpc>
              <a:spcBef>
                <a:spcPts val="0"/>
              </a:spcBef>
              <a:spcAft>
                <a:spcPts val="0"/>
              </a:spcAft>
              <a:buClr>
                <a:schemeClr val="dk1"/>
              </a:buClr>
              <a:buSzPts val="1100"/>
              <a:buFont typeface="Arial"/>
              <a:buNone/>
            </a:pPr>
            <a:r>
              <a:rPr b="1" lang="en-US" sz="3200">
                <a:solidFill>
                  <a:schemeClr val="lt1"/>
                </a:solidFill>
                <a:latin typeface="Verdana"/>
                <a:ea typeface="Verdana"/>
                <a:cs typeface="Verdana"/>
                <a:sym typeface="Verdana"/>
              </a:rPr>
              <a:t>Mentor Leadership Program</a:t>
            </a:r>
            <a:endParaRPr sz="5000">
              <a:solidFill>
                <a:srgbClr val="FFFFFF"/>
              </a:solidFill>
            </a:endParaRPr>
          </a:p>
        </p:txBody>
      </p:sp>
      <p:sp>
        <p:nvSpPr>
          <p:cNvPr id="222" name="Google Shape;222;g638daef571e03cda_0"/>
          <p:cNvSpPr txBox="1"/>
          <p:nvPr>
            <p:ph idx="1" type="body"/>
          </p:nvPr>
        </p:nvSpPr>
        <p:spPr>
          <a:xfrm>
            <a:off x="531467" y="1501925"/>
            <a:ext cx="10566300" cy="44295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1100"/>
              </a:spcBef>
              <a:spcAft>
                <a:spcPts val="0"/>
              </a:spcAft>
              <a:buClr>
                <a:srgbClr val="000000"/>
              </a:buClr>
              <a:buSzPts val="1440"/>
              <a:buFont typeface="Arial"/>
              <a:buNone/>
            </a:pPr>
            <a:r>
              <a:rPr b="1" lang="en-US" sz="3000">
                <a:solidFill>
                  <a:srgbClr val="0000FF"/>
                </a:solidFill>
                <a:uFill>
                  <a:noFill/>
                </a:uFill>
                <a:latin typeface="Verdana"/>
                <a:ea typeface="Verdana"/>
                <a:cs typeface="Verdana"/>
                <a:sym typeface="Verdana"/>
                <a:hlinkClick r:id="rId3">
                  <a:extLst>
                    <a:ext uri="{A12FA001-AC4F-418D-AE19-62706E023703}">
                      <ahyp:hlinkClr val="tx"/>
                    </a:ext>
                  </a:extLst>
                </a:hlinkClick>
              </a:rPr>
              <a:t>“LEADERS ARE READERS” Harry Truman</a:t>
            </a:r>
            <a:endParaRPr b="1" sz="3000">
              <a:solidFill>
                <a:srgbClr val="0000FF"/>
              </a:solidFill>
              <a:latin typeface="Verdana"/>
              <a:ea typeface="Verdana"/>
              <a:cs typeface="Verdana"/>
              <a:sym typeface="Verdana"/>
            </a:endParaRPr>
          </a:p>
          <a:p>
            <a:pPr indent="0" lvl="0" marL="0" rtl="0" algn="ctr">
              <a:lnSpc>
                <a:spcPct val="100000"/>
              </a:lnSpc>
              <a:spcBef>
                <a:spcPts val="2300"/>
              </a:spcBef>
              <a:spcAft>
                <a:spcPts val="0"/>
              </a:spcAft>
              <a:buClr>
                <a:schemeClr val="dk1"/>
              </a:buClr>
              <a:buSzPts val="1100"/>
              <a:buFont typeface="Arial"/>
              <a:buNone/>
            </a:pPr>
            <a:r>
              <a:t/>
            </a:r>
            <a:endParaRPr i="1" sz="2700">
              <a:solidFill>
                <a:srgbClr val="666666"/>
              </a:solidFill>
              <a:latin typeface="Verdana"/>
              <a:ea typeface="Verdana"/>
              <a:cs typeface="Verdana"/>
              <a:sym typeface="Verdana"/>
            </a:endParaRPr>
          </a:p>
          <a:p>
            <a:pPr indent="0" lvl="0" marL="457200" rtl="0" algn="just">
              <a:lnSpc>
                <a:spcPct val="100000"/>
              </a:lnSpc>
              <a:spcBef>
                <a:spcPts val="1100"/>
              </a:spcBef>
              <a:spcAft>
                <a:spcPts val="0"/>
              </a:spcAft>
              <a:buSzPts val="1440"/>
              <a:buNone/>
            </a:pPr>
            <a:r>
              <a:t/>
            </a:r>
            <a:endParaRPr b="1" sz="1700">
              <a:solidFill>
                <a:srgbClr val="0000FF"/>
              </a:solidFill>
              <a:latin typeface="Verdana"/>
              <a:ea typeface="Verdana"/>
              <a:cs typeface="Verdana"/>
              <a:sym typeface="Verdana"/>
            </a:endParaRPr>
          </a:p>
          <a:p>
            <a:pPr indent="0" lvl="0" marL="914400" rtl="0" algn="l">
              <a:lnSpc>
                <a:spcPct val="100000"/>
              </a:lnSpc>
              <a:spcBef>
                <a:spcPts val="2300"/>
              </a:spcBef>
              <a:spcAft>
                <a:spcPts val="0"/>
              </a:spcAft>
              <a:buClr>
                <a:srgbClr val="000000"/>
              </a:buClr>
              <a:buSzPts val="1440"/>
              <a:buFont typeface="Arial"/>
              <a:buNone/>
            </a:pPr>
            <a:r>
              <a:t/>
            </a:r>
            <a:endParaRPr b="1" sz="3000"/>
          </a:p>
        </p:txBody>
      </p:sp>
      <p:pic>
        <p:nvPicPr>
          <p:cNvPr id="223" name="Google Shape;223;g638daef571e03cda_0"/>
          <p:cNvPicPr preferRelativeResize="0"/>
          <p:nvPr/>
        </p:nvPicPr>
        <p:blipFill rotWithShape="1">
          <a:blip r:embed="rId4">
            <a:alphaModFix/>
          </a:blip>
          <a:srcRect b="0" l="0" r="0" t="0"/>
          <a:stretch/>
        </p:blipFill>
        <p:spPr>
          <a:xfrm>
            <a:off x="3227142" y="2183575"/>
            <a:ext cx="5906006" cy="44295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g45bbdadd2cefad4c_0"/>
          <p:cNvSpPr txBox="1"/>
          <p:nvPr>
            <p:ph type="title"/>
          </p:nvPr>
        </p:nvSpPr>
        <p:spPr>
          <a:xfrm>
            <a:off x="3860800" y="764373"/>
            <a:ext cx="11480700" cy="129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1100"/>
              <a:buFont typeface="Arial"/>
              <a:buNone/>
            </a:pPr>
            <a:r>
              <a:rPr b="1" lang="en-US" sz="3200">
                <a:solidFill>
                  <a:schemeClr val="lt1"/>
                </a:solidFill>
                <a:latin typeface="Verdana"/>
                <a:ea typeface="Verdana"/>
                <a:cs typeface="Verdana"/>
                <a:sym typeface="Verdana"/>
              </a:rPr>
              <a:t>IHSADA </a:t>
            </a:r>
            <a:endParaRPr b="1" sz="3200">
              <a:solidFill>
                <a:schemeClr val="lt1"/>
              </a:solidFill>
              <a:latin typeface="Verdana"/>
              <a:ea typeface="Verdana"/>
              <a:cs typeface="Verdana"/>
              <a:sym typeface="Verdana"/>
            </a:endParaRPr>
          </a:p>
          <a:p>
            <a:pPr indent="0" lvl="0" marL="0" rtl="0" algn="ctr">
              <a:lnSpc>
                <a:spcPct val="100000"/>
              </a:lnSpc>
              <a:spcBef>
                <a:spcPts val="0"/>
              </a:spcBef>
              <a:spcAft>
                <a:spcPts val="0"/>
              </a:spcAft>
              <a:buClr>
                <a:schemeClr val="dk1"/>
              </a:buClr>
              <a:buSzPts val="1100"/>
              <a:buFont typeface="Arial"/>
              <a:buNone/>
            </a:pPr>
            <a:r>
              <a:rPr b="1" lang="en-US" sz="3200">
                <a:solidFill>
                  <a:schemeClr val="lt1"/>
                </a:solidFill>
                <a:latin typeface="Verdana"/>
                <a:ea typeface="Verdana"/>
                <a:cs typeface="Verdana"/>
                <a:sym typeface="Verdana"/>
              </a:rPr>
              <a:t>Mentor Leadership Program</a:t>
            </a:r>
            <a:endParaRPr sz="5000">
              <a:solidFill>
                <a:srgbClr val="FFFFFF"/>
              </a:solidFill>
            </a:endParaRPr>
          </a:p>
        </p:txBody>
      </p:sp>
      <p:sp>
        <p:nvSpPr>
          <p:cNvPr id="229" name="Google Shape;229;g45bbdadd2cefad4c_0"/>
          <p:cNvSpPr txBox="1"/>
          <p:nvPr>
            <p:ph idx="1" type="body"/>
          </p:nvPr>
        </p:nvSpPr>
        <p:spPr>
          <a:xfrm>
            <a:off x="531467" y="1501925"/>
            <a:ext cx="10566300" cy="44295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1100"/>
              </a:spcBef>
              <a:spcAft>
                <a:spcPts val="0"/>
              </a:spcAft>
              <a:buSzPts val="1440"/>
              <a:buNone/>
            </a:pPr>
            <a:r>
              <a:rPr b="1" lang="en-US" sz="3000">
                <a:solidFill>
                  <a:srgbClr val="0000FF"/>
                </a:solidFill>
                <a:latin typeface="Verdana"/>
                <a:ea typeface="Verdana"/>
                <a:cs typeface="Verdana"/>
                <a:sym typeface="Verdana"/>
              </a:rPr>
              <a:t>THE SLIGHT EDGE: Jeff Olson</a:t>
            </a:r>
            <a:endParaRPr b="1" sz="3000">
              <a:solidFill>
                <a:srgbClr val="0000FF"/>
              </a:solidFill>
              <a:latin typeface="Verdana"/>
              <a:ea typeface="Verdana"/>
              <a:cs typeface="Verdana"/>
              <a:sym typeface="Verdana"/>
            </a:endParaRPr>
          </a:p>
          <a:p>
            <a:pPr indent="0" lvl="0" marL="0" rtl="0" algn="ctr">
              <a:lnSpc>
                <a:spcPct val="100000"/>
              </a:lnSpc>
              <a:spcBef>
                <a:spcPts val="2300"/>
              </a:spcBef>
              <a:spcAft>
                <a:spcPts val="0"/>
              </a:spcAft>
              <a:buClr>
                <a:schemeClr val="dk1"/>
              </a:buClr>
              <a:buSzPts val="1100"/>
              <a:buFont typeface="Arial"/>
              <a:buNone/>
            </a:pPr>
            <a:r>
              <a:t/>
            </a:r>
            <a:endParaRPr i="1" sz="2700">
              <a:solidFill>
                <a:srgbClr val="666666"/>
              </a:solidFill>
              <a:latin typeface="Verdana"/>
              <a:ea typeface="Verdana"/>
              <a:cs typeface="Verdana"/>
              <a:sym typeface="Verdana"/>
            </a:endParaRPr>
          </a:p>
          <a:p>
            <a:pPr indent="0" lvl="0" marL="457200" rtl="0" algn="just">
              <a:lnSpc>
                <a:spcPct val="100000"/>
              </a:lnSpc>
              <a:spcBef>
                <a:spcPts val="1100"/>
              </a:spcBef>
              <a:spcAft>
                <a:spcPts val="0"/>
              </a:spcAft>
              <a:buSzPts val="1440"/>
              <a:buNone/>
            </a:pPr>
            <a:r>
              <a:t/>
            </a:r>
            <a:endParaRPr b="1" sz="1700">
              <a:solidFill>
                <a:srgbClr val="0000FF"/>
              </a:solidFill>
              <a:latin typeface="Verdana"/>
              <a:ea typeface="Verdana"/>
              <a:cs typeface="Verdana"/>
              <a:sym typeface="Verdana"/>
            </a:endParaRPr>
          </a:p>
          <a:p>
            <a:pPr indent="0" lvl="0" marL="914400" rtl="0" algn="l">
              <a:lnSpc>
                <a:spcPct val="100000"/>
              </a:lnSpc>
              <a:spcBef>
                <a:spcPts val="2300"/>
              </a:spcBef>
              <a:spcAft>
                <a:spcPts val="0"/>
              </a:spcAft>
              <a:buSzPts val="1440"/>
              <a:buNone/>
            </a:pPr>
            <a:r>
              <a:t/>
            </a:r>
            <a:endParaRPr b="1" sz="3000"/>
          </a:p>
        </p:txBody>
      </p:sp>
      <p:pic>
        <p:nvPicPr>
          <p:cNvPr id="230" name="Google Shape;230;g45bbdadd2cefad4c_0"/>
          <p:cNvPicPr preferRelativeResize="0"/>
          <p:nvPr/>
        </p:nvPicPr>
        <p:blipFill rotWithShape="1">
          <a:blip r:embed="rId3">
            <a:alphaModFix/>
          </a:blip>
          <a:srcRect b="0" l="0" r="0" t="0"/>
          <a:stretch/>
        </p:blipFill>
        <p:spPr>
          <a:xfrm>
            <a:off x="1163675" y="2379500"/>
            <a:ext cx="2810475" cy="3423525"/>
          </a:xfrm>
          <a:prstGeom prst="rect">
            <a:avLst/>
          </a:prstGeom>
          <a:noFill/>
          <a:ln>
            <a:noFill/>
          </a:ln>
        </p:spPr>
      </p:pic>
      <p:sp>
        <p:nvSpPr>
          <p:cNvPr id="231" name="Google Shape;231;g45bbdadd2cefad4c_0"/>
          <p:cNvSpPr txBox="1"/>
          <p:nvPr>
            <p:ph idx="1" type="body"/>
          </p:nvPr>
        </p:nvSpPr>
        <p:spPr>
          <a:xfrm>
            <a:off x="4951049" y="2055725"/>
            <a:ext cx="6353700" cy="3875700"/>
          </a:xfrm>
          <a:prstGeom prst="rect">
            <a:avLst/>
          </a:prstGeom>
          <a:noFill/>
          <a:ln>
            <a:noFill/>
          </a:ln>
        </p:spPr>
        <p:txBody>
          <a:bodyPr anchorCtr="0" anchor="t" bIns="45700" lIns="91425" spcFirstLastPara="1" rIns="438700" wrap="square" tIns="45700">
            <a:noAutofit/>
          </a:bodyPr>
          <a:lstStyle/>
          <a:p>
            <a:pPr indent="0" lvl="0" marL="0" rtl="0" algn="just">
              <a:lnSpc>
                <a:spcPct val="100000"/>
              </a:lnSpc>
              <a:spcBef>
                <a:spcPts val="1100"/>
              </a:spcBef>
              <a:spcAft>
                <a:spcPts val="0"/>
              </a:spcAft>
              <a:buSzPts val="1440"/>
              <a:buNone/>
            </a:pPr>
            <a:r>
              <a:rPr lang="en-US" sz="2100">
                <a:solidFill>
                  <a:srgbClr val="666666"/>
                </a:solidFill>
                <a:highlight>
                  <a:srgbClr val="FFFFFF"/>
                </a:highlight>
                <a:latin typeface="Verdana"/>
                <a:ea typeface="Verdana"/>
                <a:cs typeface="Verdana"/>
                <a:sym typeface="Verdana"/>
              </a:rPr>
              <a:t>“The simple things that lead to success are all easy to do. But they're also just as easy not to do.”</a:t>
            </a:r>
            <a:endParaRPr sz="2100">
              <a:solidFill>
                <a:srgbClr val="666666"/>
              </a:solidFill>
              <a:highlight>
                <a:srgbClr val="FFFFFF"/>
              </a:highlight>
              <a:latin typeface="Verdana"/>
              <a:ea typeface="Verdana"/>
              <a:cs typeface="Verdana"/>
              <a:sym typeface="Verdana"/>
            </a:endParaRPr>
          </a:p>
          <a:p>
            <a:pPr indent="0" lvl="0" marL="0" rtl="0" algn="just">
              <a:lnSpc>
                <a:spcPct val="100000"/>
              </a:lnSpc>
              <a:spcBef>
                <a:spcPts val="2300"/>
              </a:spcBef>
              <a:spcAft>
                <a:spcPts val="0"/>
              </a:spcAft>
              <a:buSzPts val="1440"/>
              <a:buNone/>
            </a:pPr>
            <a:r>
              <a:rPr lang="en-US" sz="2100">
                <a:solidFill>
                  <a:srgbClr val="666666"/>
                </a:solidFill>
                <a:highlight>
                  <a:srgbClr val="FFFFFF"/>
                </a:highlight>
                <a:latin typeface="Verdana"/>
                <a:ea typeface="Verdana"/>
                <a:cs typeface="Verdana"/>
                <a:sym typeface="Verdana"/>
              </a:rPr>
              <a:t>“The truth is, what you do matters. What you do today matters. What you do every day matters. Successful people just do the things that seem to make no difference in the act of doing them and they do them over and over and over until the compound effect kicks in.”</a:t>
            </a:r>
            <a:endParaRPr sz="2100">
              <a:solidFill>
                <a:srgbClr val="666666"/>
              </a:solidFill>
              <a:highlight>
                <a:srgbClr val="FFFFFF"/>
              </a:highlight>
              <a:latin typeface="Verdana"/>
              <a:ea typeface="Verdana"/>
              <a:cs typeface="Verdana"/>
              <a:sym typeface="Verdana"/>
            </a:endParaRPr>
          </a:p>
          <a:p>
            <a:pPr indent="0" lvl="0" marL="457200" rtl="0" algn="ctr">
              <a:lnSpc>
                <a:spcPct val="100000"/>
              </a:lnSpc>
              <a:spcBef>
                <a:spcPts val="2300"/>
              </a:spcBef>
              <a:spcAft>
                <a:spcPts val="0"/>
              </a:spcAft>
              <a:buSzPts val="1440"/>
              <a:buNone/>
            </a:pPr>
            <a:r>
              <a:t/>
            </a:r>
            <a:endParaRPr b="1" sz="2000">
              <a:solidFill>
                <a:srgbClr val="666666"/>
              </a:solidFill>
            </a:endParaRPr>
          </a:p>
          <a:p>
            <a:pPr indent="0" lvl="0" marL="914400" rtl="0" algn="l">
              <a:lnSpc>
                <a:spcPct val="100000"/>
              </a:lnSpc>
              <a:spcBef>
                <a:spcPts val="2300"/>
              </a:spcBef>
              <a:spcAft>
                <a:spcPts val="0"/>
              </a:spcAft>
              <a:buSzPts val="1440"/>
              <a:buNone/>
            </a:pPr>
            <a:r>
              <a:t/>
            </a:r>
            <a:endParaRPr b="1" sz="30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g1d11a2586e782d77_0"/>
          <p:cNvSpPr txBox="1"/>
          <p:nvPr>
            <p:ph type="title"/>
          </p:nvPr>
        </p:nvSpPr>
        <p:spPr>
          <a:xfrm>
            <a:off x="3860800" y="764375"/>
            <a:ext cx="5023500" cy="129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1100"/>
              <a:buFont typeface="Arial"/>
              <a:buNone/>
            </a:pPr>
            <a:r>
              <a:rPr b="1" lang="en-US" sz="3200">
                <a:solidFill>
                  <a:schemeClr val="lt1"/>
                </a:solidFill>
                <a:latin typeface="Verdana"/>
                <a:ea typeface="Verdana"/>
                <a:cs typeface="Verdana"/>
                <a:sym typeface="Verdana"/>
              </a:rPr>
              <a:t>IHSADA </a:t>
            </a:r>
            <a:endParaRPr b="1" sz="3200">
              <a:solidFill>
                <a:schemeClr val="lt1"/>
              </a:solidFill>
              <a:latin typeface="Verdana"/>
              <a:ea typeface="Verdana"/>
              <a:cs typeface="Verdana"/>
              <a:sym typeface="Verdana"/>
            </a:endParaRPr>
          </a:p>
          <a:p>
            <a:pPr indent="0" lvl="0" marL="0" rtl="0" algn="ctr">
              <a:lnSpc>
                <a:spcPct val="100000"/>
              </a:lnSpc>
              <a:spcBef>
                <a:spcPts val="0"/>
              </a:spcBef>
              <a:spcAft>
                <a:spcPts val="0"/>
              </a:spcAft>
              <a:buClr>
                <a:schemeClr val="dk1"/>
              </a:buClr>
              <a:buSzPts val="1100"/>
              <a:buFont typeface="Arial"/>
              <a:buNone/>
            </a:pPr>
            <a:r>
              <a:rPr b="1" lang="en-US" sz="3200">
                <a:solidFill>
                  <a:schemeClr val="lt1"/>
                </a:solidFill>
                <a:latin typeface="Verdana"/>
                <a:ea typeface="Verdana"/>
                <a:cs typeface="Verdana"/>
                <a:sym typeface="Verdana"/>
              </a:rPr>
              <a:t>Mentor Leadership Program</a:t>
            </a:r>
            <a:endParaRPr sz="5000">
              <a:solidFill>
                <a:srgbClr val="FFFFFF"/>
              </a:solidFill>
            </a:endParaRPr>
          </a:p>
        </p:txBody>
      </p:sp>
      <p:sp>
        <p:nvSpPr>
          <p:cNvPr id="237" name="Google Shape;237;g1d11a2586e782d77_0"/>
          <p:cNvSpPr txBox="1"/>
          <p:nvPr>
            <p:ph idx="1" type="body"/>
          </p:nvPr>
        </p:nvSpPr>
        <p:spPr>
          <a:xfrm>
            <a:off x="531475" y="1501925"/>
            <a:ext cx="11418000" cy="44295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1100"/>
              </a:spcBef>
              <a:spcAft>
                <a:spcPts val="0"/>
              </a:spcAft>
              <a:buSzPts val="1440"/>
              <a:buNone/>
            </a:pPr>
            <a:r>
              <a:rPr b="1" lang="en-US" sz="3000">
                <a:solidFill>
                  <a:srgbClr val="0000FF"/>
                </a:solidFill>
                <a:latin typeface="Verdana"/>
                <a:ea typeface="Verdana"/>
                <a:cs typeface="Verdana"/>
                <a:sym typeface="Verdana"/>
              </a:rPr>
              <a:t>LEGACY: James Kerr</a:t>
            </a:r>
            <a:endParaRPr b="1" sz="3000">
              <a:solidFill>
                <a:srgbClr val="0000FF"/>
              </a:solidFill>
              <a:latin typeface="Verdana"/>
              <a:ea typeface="Verdana"/>
              <a:cs typeface="Verdana"/>
              <a:sym typeface="Verdana"/>
            </a:endParaRPr>
          </a:p>
          <a:p>
            <a:pPr indent="0" lvl="0" marL="0" rtl="0" algn="ctr">
              <a:lnSpc>
                <a:spcPct val="100000"/>
              </a:lnSpc>
              <a:spcBef>
                <a:spcPts val="1100"/>
              </a:spcBef>
              <a:spcAft>
                <a:spcPts val="0"/>
              </a:spcAft>
              <a:buSzPts val="1440"/>
              <a:buNone/>
            </a:pPr>
            <a:r>
              <a:t/>
            </a:r>
            <a:endParaRPr b="1" sz="3000">
              <a:solidFill>
                <a:srgbClr val="0000FF"/>
              </a:solidFill>
              <a:latin typeface="Verdana"/>
              <a:ea typeface="Verdana"/>
              <a:cs typeface="Verdana"/>
              <a:sym typeface="Verdana"/>
            </a:endParaRPr>
          </a:p>
          <a:p>
            <a:pPr indent="0" lvl="0" marL="0" rtl="0" algn="ctr">
              <a:lnSpc>
                <a:spcPct val="100000"/>
              </a:lnSpc>
              <a:spcBef>
                <a:spcPts val="2300"/>
              </a:spcBef>
              <a:spcAft>
                <a:spcPts val="0"/>
              </a:spcAft>
              <a:buClr>
                <a:schemeClr val="dk1"/>
              </a:buClr>
              <a:buSzPts val="1100"/>
              <a:buFont typeface="Arial"/>
              <a:buNone/>
            </a:pPr>
            <a:r>
              <a:t/>
            </a:r>
            <a:endParaRPr i="1" sz="2700">
              <a:solidFill>
                <a:srgbClr val="666666"/>
              </a:solidFill>
              <a:latin typeface="Verdana"/>
              <a:ea typeface="Verdana"/>
              <a:cs typeface="Verdana"/>
              <a:sym typeface="Verdana"/>
            </a:endParaRPr>
          </a:p>
          <a:p>
            <a:pPr indent="0" lvl="0" marL="457200" rtl="0" algn="just">
              <a:lnSpc>
                <a:spcPct val="100000"/>
              </a:lnSpc>
              <a:spcBef>
                <a:spcPts val="1100"/>
              </a:spcBef>
              <a:spcAft>
                <a:spcPts val="0"/>
              </a:spcAft>
              <a:buSzPts val="1440"/>
              <a:buNone/>
            </a:pPr>
            <a:r>
              <a:t/>
            </a:r>
            <a:endParaRPr b="1" sz="1700">
              <a:solidFill>
                <a:srgbClr val="0000FF"/>
              </a:solidFill>
              <a:latin typeface="Verdana"/>
              <a:ea typeface="Verdana"/>
              <a:cs typeface="Verdana"/>
              <a:sym typeface="Verdana"/>
            </a:endParaRPr>
          </a:p>
          <a:p>
            <a:pPr indent="0" lvl="0" marL="914400" rtl="0" algn="l">
              <a:lnSpc>
                <a:spcPct val="100000"/>
              </a:lnSpc>
              <a:spcBef>
                <a:spcPts val="2300"/>
              </a:spcBef>
              <a:spcAft>
                <a:spcPts val="0"/>
              </a:spcAft>
              <a:buSzPts val="1440"/>
              <a:buNone/>
            </a:pPr>
            <a:r>
              <a:t/>
            </a:r>
            <a:endParaRPr b="1" sz="3000"/>
          </a:p>
        </p:txBody>
      </p:sp>
      <p:pic>
        <p:nvPicPr>
          <p:cNvPr descr="C:\Users\lipovact\AppData\Local\Microsoft\Windows\Temporary Internet Files\Content.Outlook\8IETITFZ\IMG_5998.jpg" id="238" name="Google Shape;238;g1d11a2586e782d77_0"/>
          <p:cNvPicPr preferRelativeResize="0"/>
          <p:nvPr/>
        </p:nvPicPr>
        <p:blipFill rotWithShape="1">
          <a:blip r:embed="rId3">
            <a:alphaModFix/>
          </a:blip>
          <a:srcRect b="0" l="0" r="0" t="0"/>
          <a:stretch/>
        </p:blipFill>
        <p:spPr>
          <a:xfrm>
            <a:off x="4619549" y="2222973"/>
            <a:ext cx="3148150" cy="4269075"/>
          </a:xfrm>
          <a:prstGeom prst="rect">
            <a:avLst/>
          </a:prstGeom>
          <a:noFill/>
          <a:ln>
            <a:noFill/>
          </a:ln>
        </p:spPr>
      </p:pic>
      <p:pic>
        <p:nvPicPr>
          <p:cNvPr descr="C:\Users\lipovact\AppData\Local\Microsoft\Windows\Temporary Internet Files\Content.Outlook\8IETITFZ\IMG_2987.JPG" id="239" name="Google Shape;239;g1d11a2586e782d77_0"/>
          <p:cNvPicPr preferRelativeResize="0"/>
          <p:nvPr/>
        </p:nvPicPr>
        <p:blipFill rotWithShape="1">
          <a:blip r:embed="rId4">
            <a:alphaModFix/>
          </a:blip>
          <a:srcRect b="0" l="0" r="0" t="0"/>
          <a:stretch/>
        </p:blipFill>
        <p:spPr>
          <a:xfrm>
            <a:off x="8203676" y="2775799"/>
            <a:ext cx="2497726" cy="3330301"/>
          </a:xfrm>
          <a:prstGeom prst="rect">
            <a:avLst/>
          </a:prstGeom>
          <a:noFill/>
          <a:ln>
            <a:noFill/>
          </a:ln>
        </p:spPr>
      </p:pic>
      <p:pic>
        <p:nvPicPr>
          <p:cNvPr descr="C:\Users\lipovact\AppData\Local\Microsoft\Windows\Temporary Internet Files\Content.Outlook\8IETITFZ\savingPNG.PNG" id="240" name="Google Shape;240;g1d11a2586e782d77_0"/>
          <p:cNvPicPr preferRelativeResize="0"/>
          <p:nvPr/>
        </p:nvPicPr>
        <p:blipFill rotWithShape="1">
          <a:blip r:embed="rId5">
            <a:alphaModFix/>
          </a:blip>
          <a:srcRect b="0" l="0" r="0" t="0"/>
          <a:stretch/>
        </p:blipFill>
        <p:spPr>
          <a:xfrm>
            <a:off x="643750" y="3090624"/>
            <a:ext cx="3597075" cy="27006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g374cc4450c3_0_9"/>
          <p:cNvSpPr txBox="1"/>
          <p:nvPr>
            <p:ph type="title"/>
          </p:nvPr>
        </p:nvSpPr>
        <p:spPr>
          <a:xfrm>
            <a:off x="3860800" y="764373"/>
            <a:ext cx="11480700" cy="129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1100"/>
              <a:buFont typeface="Arial"/>
              <a:buNone/>
            </a:pPr>
            <a:r>
              <a:rPr b="1" lang="en-US" sz="3200">
                <a:solidFill>
                  <a:schemeClr val="lt1"/>
                </a:solidFill>
                <a:latin typeface="Verdana"/>
                <a:ea typeface="Verdana"/>
                <a:cs typeface="Verdana"/>
                <a:sym typeface="Verdana"/>
              </a:rPr>
              <a:t>IHSADA </a:t>
            </a:r>
            <a:endParaRPr b="1" sz="3200">
              <a:solidFill>
                <a:schemeClr val="lt1"/>
              </a:solidFill>
              <a:latin typeface="Verdana"/>
              <a:ea typeface="Verdana"/>
              <a:cs typeface="Verdana"/>
              <a:sym typeface="Verdana"/>
            </a:endParaRPr>
          </a:p>
          <a:p>
            <a:pPr indent="0" lvl="0" marL="0" rtl="0" algn="ctr">
              <a:lnSpc>
                <a:spcPct val="100000"/>
              </a:lnSpc>
              <a:spcBef>
                <a:spcPts val="0"/>
              </a:spcBef>
              <a:spcAft>
                <a:spcPts val="0"/>
              </a:spcAft>
              <a:buClr>
                <a:schemeClr val="dk1"/>
              </a:buClr>
              <a:buSzPts val="1100"/>
              <a:buFont typeface="Arial"/>
              <a:buNone/>
            </a:pPr>
            <a:r>
              <a:rPr b="1" lang="en-US" sz="3200">
                <a:solidFill>
                  <a:schemeClr val="lt1"/>
                </a:solidFill>
                <a:latin typeface="Verdana"/>
                <a:ea typeface="Verdana"/>
                <a:cs typeface="Verdana"/>
                <a:sym typeface="Verdana"/>
              </a:rPr>
              <a:t>Mentor Leadership Program</a:t>
            </a:r>
            <a:endParaRPr sz="5000">
              <a:solidFill>
                <a:srgbClr val="FFFFFF"/>
              </a:solidFill>
            </a:endParaRPr>
          </a:p>
        </p:txBody>
      </p:sp>
      <p:sp>
        <p:nvSpPr>
          <p:cNvPr id="246" name="Google Shape;246;g374cc4450c3_0_9"/>
          <p:cNvSpPr txBox="1"/>
          <p:nvPr>
            <p:ph idx="1" type="body"/>
          </p:nvPr>
        </p:nvSpPr>
        <p:spPr>
          <a:xfrm>
            <a:off x="531475" y="1501925"/>
            <a:ext cx="11106300" cy="52521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1100"/>
              </a:spcBef>
              <a:spcAft>
                <a:spcPts val="0"/>
              </a:spcAft>
              <a:buSzPts val="1440"/>
              <a:buNone/>
            </a:pPr>
            <a:r>
              <a:rPr b="1" lang="en-US" sz="3000">
                <a:solidFill>
                  <a:srgbClr val="0000FF"/>
                </a:solidFill>
                <a:latin typeface="Verdana"/>
                <a:ea typeface="Verdana"/>
                <a:cs typeface="Verdana"/>
                <a:sym typeface="Verdana"/>
              </a:rPr>
              <a:t>“WHAT WILL BE YOUR LEGACY?”</a:t>
            </a:r>
            <a:endParaRPr b="1" sz="3000">
              <a:solidFill>
                <a:srgbClr val="0000FF"/>
              </a:solidFill>
              <a:latin typeface="Verdana"/>
              <a:ea typeface="Verdana"/>
              <a:cs typeface="Verdana"/>
              <a:sym typeface="Verdana"/>
            </a:endParaRPr>
          </a:p>
          <a:p>
            <a:pPr indent="0" lvl="0" marL="0" rtl="0" algn="ctr">
              <a:lnSpc>
                <a:spcPct val="100000"/>
              </a:lnSpc>
              <a:spcBef>
                <a:spcPts val="2300"/>
              </a:spcBef>
              <a:spcAft>
                <a:spcPts val="0"/>
              </a:spcAft>
              <a:buClr>
                <a:schemeClr val="dk1"/>
              </a:buClr>
              <a:buSzPts val="1100"/>
              <a:buFont typeface="Arial"/>
              <a:buNone/>
            </a:pPr>
            <a:r>
              <a:t/>
            </a:r>
            <a:endParaRPr i="1" sz="2700">
              <a:solidFill>
                <a:srgbClr val="666666"/>
              </a:solidFill>
              <a:latin typeface="Verdana"/>
              <a:ea typeface="Verdana"/>
              <a:cs typeface="Verdana"/>
              <a:sym typeface="Verdana"/>
            </a:endParaRPr>
          </a:p>
          <a:p>
            <a:pPr indent="0" lvl="0" marL="457200" rtl="0" algn="just">
              <a:lnSpc>
                <a:spcPct val="100000"/>
              </a:lnSpc>
              <a:spcBef>
                <a:spcPts val="1100"/>
              </a:spcBef>
              <a:spcAft>
                <a:spcPts val="0"/>
              </a:spcAft>
              <a:buSzPts val="1440"/>
              <a:buNone/>
            </a:pPr>
            <a:r>
              <a:t/>
            </a:r>
            <a:endParaRPr b="1" sz="1700">
              <a:solidFill>
                <a:srgbClr val="0000FF"/>
              </a:solidFill>
              <a:latin typeface="Verdana"/>
              <a:ea typeface="Verdana"/>
              <a:cs typeface="Verdana"/>
              <a:sym typeface="Verdana"/>
            </a:endParaRPr>
          </a:p>
          <a:p>
            <a:pPr indent="0" lvl="0" marL="914400" rtl="0" algn="l">
              <a:lnSpc>
                <a:spcPct val="100000"/>
              </a:lnSpc>
              <a:spcBef>
                <a:spcPts val="2300"/>
              </a:spcBef>
              <a:spcAft>
                <a:spcPts val="0"/>
              </a:spcAft>
              <a:buSzPts val="1440"/>
              <a:buNone/>
            </a:pPr>
            <a:r>
              <a:t/>
            </a:r>
            <a:endParaRPr b="1" sz="3000"/>
          </a:p>
          <a:p>
            <a:pPr indent="0" lvl="0" marL="914400" rtl="0" algn="l">
              <a:lnSpc>
                <a:spcPct val="100000"/>
              </a:lnSpc>
              <a:spcBef>
                <a:spcPts val="2300"/>
              </a:spcBef>
              <a:spcAft>
                <a:spcPts val="0"/>
              </a:spcAft>
              <a:buSzPts val="1440"/>
              <a:buNone/>
            </a:pPr>
            <a:r>
              <a:t/>
            </a:r>
            <a:endParaRPr b="1" sz="3000"/>
          </a:p>
          <a:p>
            <a:pPr indent="0" lvl="0" marL="914400" rtl="0" algn="l">
              <a:lnSpc>
                <a:spcPct val="100000"/>
              </a:lnSpc>
              <a:spcBef>
                <a:spcPts val="2300"/>
              </a:spcBef>
              <a:spcAft>
                <a:spcPts val="0"/>
              </a:spcAft>
              <a:buSzPts val="1440"/>
              <a:buNone/>
            </a:pPr>
            <a:r>
              <a:t/>
            </a:r>
            <a:endParaRPr b="1">
              <a:latin typeface="Verdana"/>
              <a:ea typeface="Verdana"/>
              <a:cs typeface="Verdana"/>
              <a:sym typeface="Verdana"/>
            </a:endParaRPr>
          </a:p>
          <a:p>
            <a:pPr indent="0" lvl="0" marL="914400" rtl="0" algn="l">
              <a:lnSpc>
                <a:spcPct val="100000"/>
              </a:lnSpc>
              <a:spcBef>
                <a:spcPts val="2300"/>
              </a:spcBef>
              <a:spcAft>
                <a:spcPts val="0"/>
              </a:spcAft>
              <a:buSzPts val="1440"/>
              <a:buNone/>
            </a:pPr>
            <a:r>
              <a:t/>
            </a:r>
            <a:endParaRPr b="1">
              <a:latin typeface="Verdana"/>
              <a:ea typeface="Verdana"/>
              <a:cs typeface="Verdana"/>
              <a:sym typeface="Verdana"/>
            </a:endParaRPr>
          </a:p>
          <a:p>
            <a:pPr indent="0" lvl="0" marL="0" rtl="0" algn="ctr">
              <a:lnSpc>
                <a:spcPct val="126000"/>
              </a:lnSpc>
              <a:spcBef>
                <a:spcPts val="0"/>
              </a:spcBef>
              <a:spcAft>
                <a:spcPts val="0"/>
              </a:spcAft>
              <a:buClr>
                <a:schemeClr val="dk1"/>
              </a:buClr>
              <a:buSzPts val="1100"/>
              <a:buFont typeface="Arial"/>
              <a:buNone/>
            </a:pPr>
            <a:r>
              <a:rPr i="1" lang="en-US">
                <a:solidFill>
                  <a:srgbClr val="666666"/>
                </a:solidFill>
                <a:highlight>
                  <a:srgbClr val="FFFFFF"/>
                </a:highlight>
                <a:latin typeface="Verdana"/>
                <a:ea typeface="Verdana"/>
                <a:cs typeface="Verdana"/>
                <a:sym typeface="Verdana"/>
              </a:rPr>
              <a:t>“We stand on the shoulders of those who have gone before us. What will we create for those who come after us?” Alan Seale</a:t>
            </a:r>
            <a:endParaRPr b="1">
              <a:latin typeface="Verdana"/>
              <a:ea typeface="Verdana"/>
              <a:cs typeface="Verdana"/>
              <a:sym typeface="Verdana"/>
            </a:endParaRPr>
          </a:p>
        </p:txBody>
      </p:sp>
      <p:pic>
        <p:nvPicPr>
          <p:cNvPr id="247" name="Google Shape;247;g374cc4450c3_0_9"/>
          <p:cNvPicPr preferRelativeResize="0"/>
          <p:nvPr/>
        </p:nvPicPr>
        <p:blipFill rotWithShape="1">
          <a:blip r:embed="rId3">
            <a:alphaModFix/>
          </a:blip>
          <a:srcRect b="0" l="0" r="0" t="0"/>
          <a:stretch/>
        </p:blipFill>
        <p:spPr>
          <a:xfrm>
            <a:off x="7766762" y="2057375"/>
            <a:ext cx="2893026" cy="3796175"/>
          </a:xfrm>
          <a:prstGeom prst="rect">
            <a:avLst/>
          </a:prstGeom>
          <a:noFill/>
          <a:ln>
            <a:noFill/>
          </a:ln>
        </p:spPr>
      </p:pic>
      <p:sp>
        <p:nvSpPr>
          <p:cNvPr id="248" name="Google Shape;248;g374cc4450c3_0_9"/>
          <p:cNvSpPr txBox="1"/>
          <p:nvPr/>
        </p:nvSpPr>
        <p:spPr>
          <a:xfrm>
            <a:off x="779325" y="2251400"/>
            <a:ext cx="6044100" cy="3359700"/>
          </a:xfrm>
          <a:prstGeom prst="rect">
            <a:avLst/>
          </a:prstGeom>
          <a:noFill/>
          <a:ln>
            <a:noFill/>
          </a:ln>
        </p:spPr>
        <p:txBody>
          <a:bodyPr anchorCtr="0" anchor="t" bIns="91425" lIns="91425" spcFirstLastPara="1" rIns="91425" wrap="square" tIns="91425">
            <a:noAutofit/>
          </a:bodyPr>
          <a:lstStyle/>
          <a:p>
            <a:pPr indent="0" lvl="0" marL="457200" marR="0" rtl="0" algn="just">
              <a:lnSpc>
                <a:spcPct val="100000"/>
              </a:lnSpc>
              <a:spcBef>
                <a:spcPts val="0"/>
              </a:spcBef>
              <a:spcAft>
                <a:spcPts val="0"/>
              </a:spcAft>
              <a:buClr>
                <a:schemeClr val="dk1"/>
              </a:buClr>
              <a:buSzPts val="1100"/>
              <a:buFont typeface="Arial"/>
              <a:buNone/>
            </a:pPr>
            <a:r>
              <a:rPr b="0" i="1" lang="en-US" sz="2100" u="none" cap="none" strike="noStrike">
                <a:solidFill>
                  <a:srgbClr val="666666"/>
                </a:solidFill>
                <a:latin typeface="Verdana"/>
                <a:ea typeface="Verdana"/>
                <a:cs typeface="Verdana"/>
                <a:sym typeface="Verdana"/>
              </a:rPr>
              <a:t>“There’s a saying in the team. ‘You don’t own the jersey, you’re just the body in the jersey at the time.’ It’s your job to continue the legacy and add to it when you get the opportunity. The current All Blacks team is playing for the guys that have played in the jersey before. They also play for All Blacks yet to be born. Leave the jersey in a better place.” James Kerr</a:t>
            </a:r>
            <a:endParaRPr b="0" i="0" sz="2100" u="none" cap="none" strike="noStrike">
              <a:solidFill>
                <a:srgbClr val="666666"/>
              </a:solidFill>
              <a:latin typeface="Verdana"/>
              <a:ea typeface="Verdana"/>
              <a:cs typeface="Verdana"/>
              <a:sym typeface="Verdana"/>
            </a:endParaRPr>
          </a:p>
          <a:p>
            <a:pPr indent="0" lvl="0" marL="0" marR="0" rtl="0" algn="just">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Verdana"/>
              <a:ea typeface="Verdana"/>
              <a:cs typeface="Verdana"/>
              <a:sym typeface="Verdana"/>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g34a6d1b56c2_0_5"/>
          <p:cNvSpPr txBox="1"/>
          <p:nvPr>
            <p:ph type="title"/>
          </p:nvPr>
        </p:nvSpPr>
        <p:spPr>
          <a:xfrm>
            <a:off x="3860800" y="764373"/>
            <a:ext cx="11480700" cy="129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1100"/>
              <a:buFont typeface="Arial"/>
              <a:buNone/>
            </a:pPr>
            <a:r>
              <a:rPr b="1" lang="en-US" sz="3200">
                <a:solidFill>
                  <a:schemeClr val="lt1"/>
                </a:solidFill>
                <a:latin typeface="Verdana"/>
                <a:ea typeface="Verdana"/>
                <a:cs typeface="Verdana"/>
                <a:sym typeface="Verdana"/>
              </a:rPr>
              <a:t>IHSADA </a:t>
            </a:r>
            <a:endParaRPr b="1" sz="3200">
              <a:solidFill>
                <a:schemeClr val="lt1"/>
              </a:solidFill>
              <a:latin typeface="Verdana"/>
              <a:ea typeface="Verdana"/>
              <a:cs typeface="Verdana"/>
              <a:sym typeface="Verdana"/>
            </a:endParaRPr>
          </a:p>
          <a:p>
            <a:pPr indent="0" lvl="0" marL="0" rtl="0" algn="ctr">
              <a:lnSpc>
                <a:spcPct val="100000"/>
              </a:lnSpc>
              <a:spcBef>
                <a:spcPts val="0"/>
              </a:spcBef>
              <a:spcAft>
                <a:spcPts val="0"/>
              </a:spcAft>
              <a:buClr>
                <a:schemeClr val="dk1"/>
              </a:buClr>
              <a:buSzPts val="1100"/>
              <a:buFont typeface="Arial"/>
              <a:buNone/>
            </a:pPr>
            <a:r>
              <a:rPr b="1" lang="en-US" sz="3200">
                <a:solidFill>
                  <a:schemeClr val="lt1"/>
                </a:solidFill>
                <a:latin typeface="Verdana"/>
                <a:ea typeface="Verdana"/>
                <a:cs typeface="Verdana"/>
                <a:sym typeface="Verdana"/>
              </a:rPr>
              <a:t>Mentor Leadership Program</a:t>
            </a:r>
            <a:endParaRPr sz="5000">
              <a:solidFill>
                <a:srgbClr val="FFFFFF"/>
              </a:solidFill>
            </a:endParaRPr>
          </a:p>
        </p:txBody>
      </p:sp>
      <p:sp>
        <p:nvSpPr>
          <p:cNvPr id="254" name="Google Shape;254;g34a6d1b56c2_0_5"/>
          <p:cNvSpPr txBox="1"/>
          <p:nvPr>
            <p:ph idx="1" type="body"/>
          </p:nvPr>
        </p:nvSpPr>
        <p:spPr>
          <a:xfrm>
            <a:off x="570600" y="936875"/>
            <a:ext cx="11050800" cy="59211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1100"/>
              </a:spcBef>
              <a:spcAft>
                <a:spcPts val="0"/>
              </a:spcAft>
              <a:buSzPts val="1440"/>
              <a:buNone/>
            </a:pPr>
            <a:r>
              <a:rPr b="1" lang="en-US" sz="3000">
                <a:solidFill>
                  <a:srgbClr val="0000FF"/>
                </a:solidFill>
                <a:latin typeface="Verdana"/>
                <a:ea typeface="Verdana"/>
                <a:cs typeface="Verdana"/>
                <a:sym typeface="Verdana"/>
              </a:rPr>
              <a:t>IOWA ACTIVITIES DIRECTOR</a:t>
            </a:r>
            <a:br>
              <a:rPr b="1" lang="en-US" sz="3000">
                <a:solidFill>
                  <a:srgbClr val="0000FF"/>
                </a:solidFill>
                <a:latin typeface="Verdana"/>
                <a:ea typeface="Verdana"/>
                <a:cs typeface="Verdana"/>
                <a:sym typeface="Verdana"/>
              </a:rPr>
            </a:br>
            <a:r>
              <a:rPr b="1" lang="en-US" sz="3000">
                <a:solidFill>
                  <a:srgbClr val="0000FF"/>
                </a:solidFill>
                <a:latin typeface="Verdana"/>
                <a:ea typeface="Verdana"/>
                <a:cs typeface="Verdana"/>
                <a:sym typeface="Verdana"/>
              </a:rPr>
              <a:t>MENTOR LEADERSHIP TEAM 2026-2027</a:t>
            </a:r>
            <a:endParaRPr b="1" sz="3000">
              <a:solidFill>
                <a:srgbClr val="0000FF"/>
              </a:solidFill>
              <a:latin typeface="Verdana"/>
              <a:ea typeface="Verdana"/>
              <a:cs typeface="Verdana"/>
              <a:sym typeface="Verdana"/>
            </a:endParaRPr>
          </a:p>
          <a:p>
            <a:pPr indent="457200" lvl="0" marL="1828800" rtl="0" algn="l">
              <a:lnSpc>
                <a:spcPct val="100000"/>
              </a:lnSpc>
              <a:spcBef>
                <a:spcPts val="2300"/>
              </a:spcBef>
              <a:spcAft>
                <a:spcPts val="0"/>
              </a:spcAft>
              <a:buSzPts val="1800"/>
              <a:buNone/>
            </a:pPr>
            <a:r>
              <a:t/>
            </a:r>
            <a:endParaRPr sz="2300">
              <a:solidFill>
                <a:srgbClr val="666666"/>
              </a:solidFill>
              <a:latin typeface="Verdana"/>
              <a:ea typeface="Verdana"/>
              <a:cs typeface="Verdana"/>
              <a:sym typeface="Verdana"/>
            </a:endParaRPr>
          </a:p>
          <a:p>
            <a:pPr indent="457200" lvl="0" marL="1828800" rtl="0" algn="l">
              <a:lnSpc>
                <a:spcPct val="100000"/>
              </a:lnSpc>
              <a:spcBef>
                <a:spcPts val="2300"/>
              </a:spcBef>
              <a:spcAft>
                <a:spcPts val="0"/>
              </a:spcAft>
              <a:buSzPts val="1800"/>
              <a:buNone/>
            </a:pPr>
            <a:r>
              <a:t/>
            </a:r>
            <a:endParaRPr sz="2300">
              <a:solidFill>
                <a:srgbClr val="666666"/>
              </a:solidFill>
              <a:latin typeface="Verdana"/>
              <a:ea typeface="Verdana"/>
              <a:cs typeface="Verdana"/>
              <a:sym typeface="Verdana"/>
            </a:endParaRPr>
          </a:p>
          <a:p>
            <a:pPr indent="0" lvl="0" marL="0" rtl="0" algn="l">
              <a:lnSpc>
                <a:spcPct val="100000"/>
              </a:lnSpc>
              <a:spcBef>
                <a:spcPts val="2300"/>
              </a:spcBef>
              <a:spcAft>
                <a:spcPts val="0"/>
              </a:spcAft>
              <a:buSzPts val="1800"/>
              <a:buNone/>
            </a:pPr>
            <a:r>
              <a:t/>
            </a:r>
            <a:endParaRPr sz="3300">
              <a:solidFill>
                <a:srgbClr val="666666"/>
              </a:solidFill>
              <a:latin typeface="Verdana"/>
              <a:ea typeface="Verdana"/>
              <a:cs typeface="Verdana"/>
              <a:sym typeface="Verdana"/>
            </a:endParaRPr>
          </a:p>
          <a:p>
            <a:pPr indent="457200" lvl="0" marL="1828800" rtl="0" algn="l">
              <a:lnSpc>
                <a:spcPct val="100000"/>
              </a:lnSpc>
              <a:spcBef>
                <a:spcPts val="2300"/>
              </a:spcBef>
              <a:spcAft>
                <a:spcPts val="0"/>
              </a:spcAft>
              <a:buSzPts val="1800"/>
              <a:buNone/>
            </a:pPr>
            <a:r>
              <a:t/>
            </a:r>
            <a:endParaRPr sz="2300">
              <a:solidFill>
                <a:srgbClr val="666666"/>
              </a:solidFill>
              <a:latin typeface="Verdana"/>
              <a:ea typeface="Verdana"/>
              <a:cs typeface="Verdana"/>
              <a:sym typeface="Verdana"/>
            </a:endParaRPr>
          </a:p>
          <a:p>
            <a:pPr indent="0" lvl="0" marL="0" rtl="0" algn="l">
              <a:lnSpc>
                <a:spcPct val="100000"/>
              </a:lnSpc>
              <a:spcBef>
                <a:spcPts val="2300"/>
              </a:spcBef>
              <a:spcAft>
                <a:spcPts val="0"/>
              </a:spcAft>
              <a:buSzPts val="1800"/>
              <a:buNone/>
            </a:pPr>
            <a:r>
              <a:rPr lang="en-US" sz="2300">
                <a:solidFill>
                  <a:srgbClr val="666666"/>
                </a:solidFill>
                <a:latin typeface="Verdana"/>
                <a:ea typeface="Verdana"/>
                <a:cs typeface="Verdana"/>
                <a:sym typeface="Verdana"/>
              </a:rPr>
              <a:t>         Jim Boehmer                  Jeff Cook               Judge Johnston		                  </a:t>
            </a:r>
            <a:endParaRPr sz="2300">
              <a:solidFill>
                <a:srgbClr val="666666"/>
              </a:solidFill>
              <a:latin typeface="Verdana"/>
              <a:ea typeface="Verdana"/>
              <a:cs typeface="Verdana"/>
              <a:sym typeface="Verdana"/>
            </a:endParaRPr>
          </a:p>
          <a:p>
            <a:pPr indent="457200" lvl="0" marL="457200" rtl="0" algn="l">
              <a:lnSpc>
                <a:spcPct val="100000"/>
              </a:lnSpc>
              <a:spcBef>
                <a:spcPts val="2300"/>
              </a:spcBef>
              <a:spcAft>
                <a:spcPts val="0"/>
              </a:spcAft>
              <a:buSzPts val="1800"/>
              <a:buNone/>
            </a:pPr>
            <a:r>
              <a:rPr lang="en-US" sz="2300">
                <a:solidFill>
                  <a:srgbClr val="666666"/>
                </a:solidFill>
                <a:latin typeface="Verdana"/>
                <a:ea typeface="Verdana"/>
                <a:cs typeface="Verdana"/>
                <a:sym typeface="Verdana"/>
              </a:rPr>
              <a:t>Randy McDonald	      Merle Olberding	       Dave Wiebers </a:t>
            </a:r>
            <a:endParaRPr sz="2300">
              <a:solidFill>
                <a:srgbClr val="666666"/>
              </a:solidFill>
              <a:latin typeface="Verdana"/>
              <a:ea typeface="Verdana"/>
              <a:cs typeface="Verdana"/>
              <a:sym typeface="Verdana"/>
            </a:endParaRPr>
          </a:p>
          <a:p>
            <a:pPr indent="457200" lvl="0" marL="1828800" rtl="0" algn="l">
              <a:lnSpc>
                <a:spcPct val="100000"/>
              </a:lnSpc>
              <a:spcBef>
                <a:spcPts val="2300"/>
              </a:spcBef>
              <a:spcAft>
                <a:spcPts val="0"/>
              </a:spcAft>
              <a:buSzPts val="1800"/>
              <a:buNone/>
            </a:pPr>
            <a:r>
              <a:rPr lang="en-US" sz="2300">
                <a:solidFill>
                  <a:srgbClr val="666666"/>
                </a:solidFill>
                <a:latin typeface="Verdana"/>
                <a:ea typeface="Verdana"/>
                <a:cs typeface="Verdana"/>
                <a:sym typeface="Verdana"/>
              </a:rPr>
              <a:t>				   Roger Wright		</a:t>
            </a:r>
            <a:endParaRPr sz="2300">
              <a:solidFill>
                <a:srgbClr val="666666"/>
              </a:solidFill>
              <a:latin typeface="Verdana"/>
              <a:ea typeface="Verdana"/>
              <a:cs typeface="Verdana"/>
              <a:sym typeface="Verdana"/>
            </a:endParaRPr>
          </a:p>
          <a:p>
            <a:pPr indent="0" lvl="0" marL="0" rtl="0" algn="l">
              <a:lnSpc>
                <a:spcPct val="100000"/>
              </a:lnSpc>
              <a:spcBef>
                <a:spcPts val="2300"/>
              </a:spcBef>
              <a:spcAft>
                <a:spcPts val="0"/>
              </a:spcAft>
              <a:buSzPts val="1800"/>
              <a:buNone/>
            </a:pPr>
            <a:r>
              <a:rPr lang="en-US" sz="2300">
                <a:solidFill>
                  <a:srgbClr val="666666"/>
                </a:solidFill>
                <a:latin typeface="Verdana"/>
                <a:ea typeface="Verdana"/>
                <a:cs typeface="Verdana"/>
                <a:sym typeface="Verdana"/>
              </a:rPr>
              <a:t>								</a:t>
            </a:r>
            <a:endParaRPr b="1" sz="2300">
              <a:latin typeface="Verdana"/>
              <a:ea typeface="Verdana"/>
              <a:cs typeface="Verdana"/>
              <a:sym typeface="Verdana"/>
            </a:endParaRPr>
          </a:p>
        </p:txBody>
      </p:sp>
      <p:pic>
        <p:nvPicPr>
          <p:cNvPr id="255" name="Google Shape;255;g34a6d1b56c2_0_5"/>
          <p:cNvPicPr preferRelativeResize="0"/>
          <p:nvPr/>
        </p:nvPicPr>
        <p:blipFill rotWithShape="1">
          <a:blip r:embed="rId3">
            <a:alphaModFix/>
          </a:blip>
          <a:srcRect b="0" l="0" r="0" t="0"/>
          <a:stretch/>
        </p:blipFill>
        <p:spPr>
          <a:xfrm>
            <a:off x="4693025" y="2028175"/>
            <a:ext cx="2805950" cy="280164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g34a6d1b56c2_0_10"/>
          <p:cNvSpPr txBox="1"/>
          <p:nvPr>
            <p:ph type="title"/>
          </p:nvPr>
        </p:nvSpPr>
        <p:spPr>
          <a:xfrm>
            <a:off x="3860800" y="764373"/>
            <a:ext cx="11480700" cy="129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1100"/>
              <a:buFont typeface="Arial"/>
              <a:buNone/>
            </a:pPr>
            <a:r>
              <a:rPr b="1" lang="en-US" sz="3200">
                <a:solidFill>
                  <a:schemeClr val="lt1"/>
                </a:solidFill>
                <a:latin typeface="Verdana"/>
                <a:ea typeface="Verdana"/>
                <a:cs typeface="Verdana"/>
                <a:sym typeface="Verdana"/>
              </a:rPr>
              <a:t>IHSADA </a:t>
            </a:r>
            <a:endParaRPr b="1" sz="3200">
              <a:solidFill>
                <a:schemeClr val="lt1"/>
              </a:solidFill>
              <a:latin typeface="Verdana"/>
              <a:ea typeface="Verdana"/>
              <a:cs typeface="Verdana"/>
              <a:sym typeface="Verdana"/>
            </a:endParaRPr>
          </a:p>
          <a:p>
            <a:pPr indent="0" lvl="0" marL="0" rtl="0" algn="ctr">
              <a:lnSpc>
                <a:spcPct val="100000"/>
              </a:lnSpc>
              <a:spcBef>
                <a:spcPts val="0"/>
              </a:spcBef>
              <a:spcAft>
                <a:spcPts val="0"/>
              </a:spcAft>
              <a:buClr>
                <a:schemeClr val="dk1"/>
              </a:buClr>
              <a:buSzPts val="1100"/>
              <a:buFont typeface="Arial"/>
              <a:buNone/>
            </a:pPr>
            <a:r>
              <a:rPr b="1" lang="en-US" sz="3200">
                <a:solidFill>
                  <a:schemeClr val="lt1"/>
                </a:solidFill>
                <a:latin typeface="Verdana"/>
                <a:ea typeface="Verdana"/>
                <a:cs typeface="Verdana"/>
                <a:sym typeface="Verdana"/>
              </a:rPr>
              <a:t>Mentor Leadership Program</a:t>
            </a:r>
            <a:endParaRPr sz="5000">
              <a:solidFill>
                <a:srgbClr val="FFFFFF"/>
              </a:solidFill>
            </a:endParaRPr>
          </a:p>
        </p:txBody>
      </p:sp>
      <p:sp>
        <p:nvSpPr>
          <p:cNvPr id="261" name="Google Shape;261;g34a6d1b56c2_0_10"/>
          <p:cNvSpPr txBox="1"/>
          <p:nvPr>
            <p:ph idx="1" type="body"/>
          </p:nvPr>
        </p:nvSpPr>
        <p:spPr>
          <a:xfrm>
            <a:off x="373600" y="1013050"/>
            <a:ext cx="11943600" cy="55623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1100"/>
              </a:spcBef>
              <a:spcAft>
                <a:spcPts val="0"/>
              </a:spcAft>
              <a:buSzPts val="1440"/>
              <a:buNone/>
            </a:pPr>
            <a:r>
              <a:rPr b="1" lang="en-US" sz="3000">
                <a:solidFill>
                  <a:srgbClr val="0000FF"/>
                </a:solidFill>
                <a:latin typeface="Verdana"/>
                <a:ea typeface="Verdana"/>
                <a:cs typeface="Verdana"/>
                <a:sym typeface="Verdana"/>
              </a:rPr>
              <a:t>IOWA ACTIVITIES DIRECTORS</a:t>
            </a:r>
            <a:br>
              <a:rPr b="1" lang="en-US" sz="3000">
                <a:solidFill>
                  <a:srgbClr val="0000FF"/>
                </a:solidFill>
                <a:latin typeface="Verdana"/>
                <a:ea typeface="Verdana"/>
                <a:cs typeface="Verdana"/>
                <a:sym typeface="Verdana"/>
              </a:rPr>
            </a:br>
            <a:r>
              <a:rPr b="1" lang="en-US" sz="3000">
                <a:solidFill>
                  <a:srgbClr val="0000FF"/>
                </a:solidFill>
                <a:latin typeface="Verdana"/>
                <a:ea typeface="Verdana"/>
                <a:cs typeface="Verdana"/>
                <a:sym typeface="Verdana"/>
              </a:rPr>
              <a:t>MENTOR-MENTEE PROGRAM REVIEW </a:t>
            </a:r>
            <a:endParaRPr b="1" sz="1600">
              <a:latin typeface="Verdana"/>
              <a:ea typeface="Verdana"/>
              <a:cs typeface="Verdana"/>
              <a:sym typeface="Verdana"/>
            </a:endParaRPr>
          </a:p>
          <a:p>
            <a:pPr indent="-374650" lvl="0" marL="457200" marR="723900" rtl="0" algn="l">
              <a:lnSpc>
                <a:spcPct val="103370"/>
              </a:lnSpc>
              <a:spcBef>
                <a:spcPts val="889"/>
              </a:spcBef>
              <a:spcAft>
                <a:spcPts val="0"/>
              </a:spcAft>
              <a:buClr>
                <a:srgbClr val="666666"/>
              </a:buClr>
              <a:buSzPts val="2300"/>
              <a:buFont typeface="Verdana"/>
              <a:buChar char="●"/>
            </a:pPr>
            <a:r>
              <a:rPr b="1" lang="en-US" sz="2300">
                <a:solidFill>
                  <a:srgbClr val="666666"/>
                </a:solidFill>
                <a:latin typeface="Verdana"/>
                <a:ea typeface="Verdana"/>
                <a:cs typeface="Verdana"/>
                <a:sym typeface="Verdana"/>
              </a:rPr>
              <a:t>Serve, </a:t>
            </a:r>
            <a:r>
              <a:rPr b="1" lang="en-US" sz="2300">
                <a:solidFill>
                  <a:srgbClr val="666666"/>
                </a:solidFill>
                <a:latin typeface="Verdana"/>
                <a:ea typeface="Verdana"/>
                <a:cs typeface="Verdana"/>
                <a:sym typeface="Verdana"/>
              </a:rPr>
              <a:t>Suggest, Support, Strategies, &amp; Systems connecting with the new Activities Director.</a:t>
            </a:r>
            <a:endParaRPr sz="2300">
              <a:solidFill>
                <a:srgbClr val="666666"/>
              </a:solidFill>
              <a:latin typeface="Verdana"/>
              <a:ea typeface="Verdana"/>
              <a:cs typeface="Verdana"/>
              <a:sym typeface="Verdana"/>
            </a:endParaRPr>
          </a:p>
          <a:p>
            <a:pPr indent="-355600" lvl="1" marL="914400" rtl="0" algn="l">
              <a:lnSpc>
                <a:spcPct val="100000"/>
              </a:lnSpc>
              <a:spcBef>
                <a:spcPts val="0"/>
              </a:spcBef>
              <a:spcAft>
                <a:spcPts val="0"/>
              </a:spcAft>
              <a:buClr>
                <a:srgbClr val="666666"/>
              </a:buClr>
              <a:buSzPts val="2000"/>
              <a:buFont typeface="Verdana"/>
              <a:buChar char="●"/>
            </a:pPr>
            <a:r>
              <a:rPr b="1" lang="en-US">
                <a:solidFill>
                  <a:srgbClr val="666666"/>
                </a:solidFill>
                <a:latin typeface="Verdana"/>
                <a:ea typeface="Verdana"/>
                <a:cs typeface="Verdana"/>
                <a:sym typeface="Verdana"/>
              </a:rPr>
              <a:t>Successes: </a:t>
            </a:r>
            <a:endParaRPr b="1">
              <a:solidFill>
                <a:srgbClr val="666666"/>
              </a:solidFill>
              <a:latin typeface="Verdana"/>
              <a:ea typeface="Verdana"/>
              <a:cs typeface="Verdana"/>
              <a:sym typeface="Verdana"/>
            </a:endParaRPr>
          </a:p>
          <a:p>
            <a:pPr indent="-355600" lvl="2" marL="1371600" rtl="0" algn="l">
              <a:lnSpc>
                <a:spcPct val="100000"/>
              </a:lnSpc>
              <a:spcBef>
                <a:spcPts val="0"/>
              </a:spcBef>
              <a:spcAft>
                <a:spcPts val="0"/>
              </a:spcAft>
              <a:buClr>
                <a:srgbClr val="666666"/>
              </a:buClr>
              <a:buSzPts val="2000"/>
              <a:buFont typeface="Verdana"/>
              <a:buChar char="•"/>
            </a:pPr>
            <a:r>
              <a:rPr lang="en-US" sz="2000">
                <a:solidFill>
                  <a:srgbClr val="666666"/>
                </a:solidFill>
                <a:latin typeface="Verdana"/>
                <a:ea typeface="Verdana"/>
                <a:cs typeface="Verdana"/>
                <a:sym typeface="Verdana"/>
              </a:rPr>
              <a:t>What went well?</a:t>
            </a:r>
            <a:endParaRPr sz="2000">
              <a:solidFill>
                <a:srgbClr val="666666"/>
              </a:solidFill>
              <a:latin typeface="Verdana"/>
              <a:ea typeface="Verdana"/>
              <a:cs typeface="Verdana"/>
              <a:sym typeface="Verdana"/>
            </a:endParaRPr>
          </a:p>
          <a:p>
            <a:pPr indent="-355600" lvl="2" marL="1371600" rtl="0" algn="l">
              <a:lnSpc>
                <a:spcPct val="100000"/>
              </a:lnSpc>
              <a:spcBef>
                <a:spcPts val="0"/>
              </a:spcBef>
              <a:spcAft>
                <a:spcPts val="0"/>
              </a:spcAft>
              <a:buClr>
                <a:srgbClr val="666666"/>
              </a:buClr>
              <a:buSzPts val="2000"/>
              <a:buFont typeface="Verdana"/>
              <a:buChar char="•"/>
            </a:pPr>
            <a:r>
              <a:rPr lang="en-US" sz="2000">
                <a:solidFill>
                  <a:srgbClr val="666666"/>
                </a:solidFill>
                <a:latin typeface="Verdana"/>
                <a:ea typeface="Verdana"/>
                <a:cs typeface="Verdana"/>
                <a:sym typeface="Verdana"/>
              </a:rPr>
              <a:t>What was most useful?</a:t>
            </a:r>
            <a:endParaRPr sz="2000">
              <a:solidFill>
                <a:srgbClr val="666666"/>
              </a:solidFill>
              <a:latin typeface="Verdana"/>
              <a:ea typeface="Verdana"/>
              <a:cs typeface="Verdana"/>
              <a:sym typeface="Verdana"/>
            </a:endParaRPr>
          </a:p>
          <a:p>
            <a:pPr indent="-355600" lvl="1" marL="914400" rtl="0" algn="l">
              <a:lnSpc>
                <a:spcPct val="100000"/>
              </a:lnSpc>
              <a:spcBef>
                <a:spcPts val="0"/>
              </a:spcBef>
              <a:spcAft>
                <a:spcPts val="0"/>
              </a:spcAft>
              <a:buClr>
                <a:srgbClr val="666666"/>
              </a:buClr>
              <a:buSzPts val="2000"/>
              <a:buFont typeface="Verdana"/>
              <a:buChar char="●"/>
            </a:pPr>
            <a:r>
              <a:rPr b="1" lang="en-US">
                <a:solidFill>
                  <a:srgbClr val="666666"/>
                </a:solidFill>
                <a:latin typeface="Verdana"/>
                <a:ea typeface="Verdana"/>
                <a:cs typeface="Verdana"/>
                <a:sym typeface="Verdana"/>
              </a:rPr>
              <a:t>Challenges: </a:t>
            </a:r>
            <a:endParaRPr b="1">
              <a:solidFill>
                <a:srgbClr val="666666"/>
              </a:solidFill>
              <a:latin typeface="Verdana"/>
              <a:ea typeface="Verdana"/>
              <a:cs typeface="Verdana"/>
              <a:sym typeface="Verdana"/>
            </a:endParaRPr>
          </a:p>
          <a:p>
            <a:pPr indent="-355600" lvl="2" marL="1371600" rtl="0" algn="l">
              <a:lnSpc>
                <a:spcPct val="100000"/>
              </a:lnSpc>
              <a:spcBef>
                <a:spcPts val="0"/>
              </a:spcBef>
              <a:spcAft>
                <a:spcPts val="0"/>
              </a:spcAft>
              <a:buClr>
                <a:srgbClr val="666666"/>
              </a:buClr>
              <a:buSzPts val="2000"/>
              <a:buFont typeface="Verdana"/>
              <a:buChar char="•"/>
            </a:pPr>
            <a:r>
              <a:rPr lang="en-US" sz="2000">
                <a:solidFill>
                  <a:srgbClr val="666666"/>
                </a:solidFill>
                <a:latin typeface="Verdana"/>
                <a:ea typeface="Verdana"/>
                <a:cs typeface="Verdana"/>
                <a:sym typeface="Verdana"/>
              </a:rPr>
              <a:t>What did we learn? </a:t>
            </a:r>
            <a:endParaRPr sz="2000">
              <a:solidFill>
                <a:srgbClr val="666666"/>
              </a:solidFill>
              <a:latin typeface="Verdana"/>
              <a:ea typeface="Verdana"/>
              <a:cs typeface="Verdana"/>
              <a:sym typeface="Verdana"/>
            </a:endParaRPr>
          </a:p>
          <a:p>
            <a:pPr indent="-355600" lvl="2" marL="1371600" rtl="0" algn="l">
              <a:lnSpc>
                <a:spcPct val="100000"/>
              </a:lnSpc>
              <a:spcBef>
                <a:spcPts val="0"/>
              </a:spcBef>
              <a:spcAft>
                <a:spcPts val="0"/>
              </a:spcAft>
              <a:buClr>
                <a:srgbClr val="666666"/>
              </a:buClr>
              <a:buSzPts val="2000"/>
              <a:buFont typeface="Verdana"/>
              <a:buChar char="•"/>
            </a:pPr>
            <a:r>
              <a:rPr lang="en-US" sz="2000">
                <a:solidFill>
                  <a:srgbClr val="666666"/>
                </a:solidFill>
                <a:latin typeface="Verdana"/>
                <a:ea typeface="Verdana"/>
                <a:cs typeface="Verdana"/>
                <a:sym typeface="Verdana"/>
              </a:rPr>
              <a:t>What do we need?</a:t>
            </a:r>
            <a:endParaRPr sz="2000">
              <a:solidFill>
                <a:srgbClr val="666666"/>
              </a:solidFill>
              <a:latin typeface="Verdana"/>
              <a:ea typeface="Verdana"/>
              <a:cs typeface="Verdana"/>
              <a:sym typeface="Verdana"/>
            </a:endParaRPr>
          </a:p>
          <a:p>
            <a:pPr indent="-355600" lvl="1" marL="914400" rtl="0" algn="l">
              <a:lnSpc>
                <a:spcPct val="100000"/>
              </a:lnSpc>
              <a:spcBef>
                <a:spcPts val="0"/>
              </a:spcBef>
              <a:spcAft>
                <a:spcPts val="0"/>
              </a:spcAft>
              <a:buClr>
                <a:srgbClr val="666666"/>
              </a:buClr>
              <a:buSzPts val="2000"/>
              <a:buFont typeface="Verdana"/>
              <a:buChar char="●"/>
            </a:pPr>
            <a:r>
              <a:rPr b="1" lang="en-US">
                <a:solidFill>
                  <a:srgbClr val="666666"/>
                </a:solidFill>
                <a:latin typeface="Verdana"/>
                <a:ea typeface="Verdana"/>
                <a:cs typeface="Verdana"/>
                <a:sym typeface="Verdana"/>
              </a:rPr>
              <a:t>Recommendations: </a:t>
            </a:r>
            <a:endParaRPr b="1">
              <a:solidFill>
                <a:srgbClr val="666666"/>
              </a:solidFill>
              <a:latin typeface="Verdana"/>
              <a:ea typeface="Verdana"/>
              <a:cs typeface="Verdana"/>
              <a:sym typeface="Verdana"/>
            </a:endParaRPr>
          </a:p>
          <a:p>
            <a:pPr indent="-355600" lvl="2" marL="1371600" rtl="0" algn="l">
              <a:lnSpc>
                <a:spcPct val="100000"/>
              </a:lnSpc>
              <a:spcBef>
                <a:spcPts val="0"/>
              </a:spcBef>
              <a:spcAft>
                <a:spcPts val="0"/>
              </a:spcAft>
              <a:buClr>
                <a:srgbClr val="666666"/>
              </a:buClr>
              <a:buSzPts val="2000"/>
              <a:buFont typeface="Verdana"/>
              <a:buChar char="•"/>
            </a:pPr>
            <a:r>
              <a:rPr lang="en-US" sz="2000">
                <a:solidFill>
                  <a:srgbClr val="666666"/>
                </a:solidFill>
                <a:latin typeface="Verdana"/>
                <a:ea typeface="Verdana"/>
                <a:cs typeface="Verdana"/>
                <a:sym typeface="Verdana"/>
              </a:rPr>
              <a:t>What can be done better? </a:t>
            </a:r>
            <a:endParaRPr sz="2000">
              <a:solidFill>
                <a:srgbClr val="666666"/>
              </a:solidFill>
              <a:latin typeface="Verdana"/>
              <a:ea typeface="Verdana"/>
              <a:cs typeface="Verdana"/>
              <a:sym typeface="Verdana"/>
            </a:endParaRPr>
          </a:p>
          <a:p>
            <a:pPr indent="-355600" lvl="2" marL="1371600" rtl="0" algn="l">
              <a:lnSpc>
                <a:spcPct val="100000"/>
              </a:lnSpc>
              <a:spcBef>
                <a:spcPts val="0"/>
              </a:spcBef>
              <a:spcAft>
                <a:spcPts val="0"/>
              </a:spcAft>
              <a:buClr>
                <a:srgbClr val="666666"/>
              </a:buClr>
              <a:buSzPts val="2000"/>
              <a:buFont typeface="Verdana"/>
              <a:buChar char="•"/>
            </a:pPr>
            <a:r>
              <a:rPr lang="en-US" sz="2000">
                <a:solidFill>
                  <a:srgbClr val="666666"/>
                </a:solidFill>
                <a:latin typeface="Verdana"/>
                <a:ea typeface="Verdana"/>
                <a:cs typeface="Verdana"/>
                <a:sym typeface="Verdana"/>
              </a:rPr>
              <a:t>What support will be helpful?</a:t>
            </a:r>
            <a:endParaRPr sz="2000">
              <a:solidFill>
                <a:srgbClr val="666666"/>
              </a:solidFill>
              <a:latin typeface="Verdana"/>
              <a:ea typeface="Verdana"/>
              <a:cs typeface="Verdana"/>
              <a:sym typeface="Verdana"/>
            </a:endParaRPr>
          </a:p>
          <a:p>
            <a:pPr indent="0" lvl="0" marL="0" rtl="0" algn="l">
              <a:lnSpc>
                <a:spcPct val="90000"/>
              </a:lnSpc>
              <a:spcBef>
                <a:spcPts val="0"/>
              </a:spcBef>
              <a:spcAft>
                <a:spcPts val="0"/>
              </a:spcAft>
              <a:buClr>
                <a:schemeClr val="dk1"/>
              </a:buClr>
              <a:buSzPts val="1100"/>
              <a:buFont typeface="Arial"/>
              <a:buNone/>
            </a:pPr>
            <a:r>
              <a:t/>
            </a:r>
            <a:endParaRPr i="1" sz="100">
              <a:solidFill>
                <a:srgbClr val="666666"/>
              </a:solidFill>
              <a:latin typeface="Verdana"/>
              <a:ea typeface="Verdana"/>
              <a:cs typeface="Verdana"/>
              <a:sym typeface="Verdana"/>
            </a:endParaRPr>
          </a:p>
          <a:p>
            <a:pPr indent="0" lvl="0" marL="0" marR="285750" rtl="0" algn="ctr">
              <a:lnSpc>
                <a:spcPct val="100000"/>
              </a:lnSpc>
              <a:spcBef>
                <a:spcPts val="1081"/>
              </a:spcBef>
              <a:spcAft>
                <a:spcPts val="0"/>
              </a:spcAft>
              <a:buClr>
                <a:schemeClr val="dk1"/>
              </a:buClr>
              <a:buSzPts val="1100"/>
              <a:buFont typeface="Arial"/>
              <a:buNone/>
            </a:pPr>
            <a:r>
              <a:rPr i="1" lang="en-US" sz="1800">
                <a:solidFill>
                  <a:srgbClr val="666666"/>
                </a:solidFill>
                <a:highlight>
                  <a:srgbClr val="FFFFFF"/>
                </a:highlight>
                <a:latin typeface="Verdana"/>
                <a:ea typeface="Verdana"/>
                <a:cs typeface="Verdana"/>
                <a:sym typeface="Verdana"/>
              </a:rPr>
              <a:t>"</a:t>
            </a:r>
            <a:r>
              <a:rPr i="1" lang="en-US" sz="1800">
                <a:solidFill>
                  <a:srgbClr val="666666"/>
                </a:solidFill>
                <a:latin typeface="Verdana"/>
                <a:ea typeface="Verdana"/>
                <a:cs typeface="Verdana"/>
                <a:sym typeface="Verdana"/>
              </a:rPr>
              <a:t>An organization can only become the-best-version-of-itself to the extent that the people who drive that organization are striving to become better-versions-of-themselves</a:t>
            </a:r>
            <a:r>
              <a:rPr i="1" lang="en-US" sz="1800">
                <a:solidFill>
                  <a:srgbClr val="666666"/>
                </a:solidFill>
                <a:highlight>
                  <a:srgbClr val="FFFFFF"/>
                </a:highlight>
                <a:latin typeface="Verdana"/>
                <a:ea typeface="Verdana"/>
                <a:cs typeface="Verdana"/>
                <a:sym typeface="Verdana"/>
              </a:rPr>
              <a:t>".</a:t>
            </a:r>
            <a:r>
              <a:rPr i="1" lang="en-US" sz="1800">
                <a:solidFill>
                  <a:srgbClr val="666666"/>
                </a:solidFill>
                <a:latin typeface="Verdana"/>
                <a:ea typeface="Verdana"/>
                <a:cs typeface="Verdana"/>
                <a:sym typeface="Verdana"/>
              </a:rPr>
              <a:t> Matthew Kelly</a:t>
            </a:r>
            <a:endParaRPr sz="1800">
              <a:solidFill>
                <a:srgbClr val="666666"/>
              </a:solidFill>
              <a:latin typeface="Verdana"/>
              <a:ea typeface="Verdana"/>
              <a:cs typeface="Verdana"/>
              <a:sym typeface="Verdana"/>
            </a:endParaRPr>
          </a:p>
          <a:p>
            <a:pPr indent="0" lvl="0" marL="457200" rtl="0" algn="just">
              <a:lnSpc>
                <a:spcPct val="100000"/>
              </a:lnSpc>
              <a:spcBef>
                <a:spcPts val="1100"/>
              </a:spcBef>
              <a:spcAft>
                <a:spcPts val="0"/>
              </a:spcAft>
              <a:buSzPts val="1440"/>
              <a:buNone/>
            </a:pPr>
            <a:r>
              <a:t/>
            </a:r>
            <a:endParaRPr b="1" sz="1900">
              <a:solidFill>
                <a:srgbClr val="0000FF"/>
              </a:solidFill>
              <a:latin typeface="Verdana"/>
              <a:ea typeface="Verdana"/>
              <a:cs typeface="Verdana"/>
              <a:sym typeface="Verdana"/>
            </a:endParaRPr>
          </a:p>
          <a:p>
            <a:pPr indent="0" lvl="0" marL="914400" rtl="0" algn="l">
              <a:lnSpc>
                <a:spcPct val="100000"/>
              </a:lnSpc>
              <a:spcBef>
                <a:spcPts val="2300"/>
              </a:spcBef>
              <a:spcAft>
                <a:spcPts val="0"/>
              </a:spcAft>
              <a:buSzPts val="1440"/>
              <a:buNone/>
            </a:pPr>
            <a:r>
              <a:t/>
            </a:r>
            <a:endParaRPr b="1" sz="3000"/>
          </a:p>
        </p:txBody>
      </p:sp>
      <p:pic>
        <p:nvPicPr>
          <p:cNvPr id="262" name="Google Shape;262;g34a6d1b56c2_0_10"/>
          <p:cNvPicPr preferRelativeResize="0"/>
          <p:nvPr/>
        </p:nvPicPr>
        <p:blipFill rotWithShape="1">
          <a:blip r:embed="rId3">
            <a:alphaModFix/>
          </a:blip>
          <a:srcRect b="0" l="0" r="0" t="0"/>
          <a:stretch/>
        </p:blipFill>
        <p:spPr>
          <a:xfrm>
            <a:off x="7741200" y="2646675"/>
            <a:ext cx="2793175" cy="28835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g67349c361b5fd608_8"/>
          <p:cNvSpPr txBox="1"/>
          <p:nvPr>
            <p:ph idx="1" type="body"/>
          </p:nvPr>
        </p:nvSpPr>
        <p:spPr>
          <a:xfrm>
            <a:off x="445150" y="1060175"/>
            <a:ext cx="11379000" cy="5797800"/>
          </a:xfrm>
          <a:prstGeom prst="rect">
            <a:avLst/>
          </a:prstGeom>
          <a:noFill/>
          <a:ln cap="flat" cmpd="sng" w="9525">
            <a:solidFill>
              <a:srgbClr val="FFFFFF"/>
            </a:solidFill>
            <a:prstDash val="solid"/>
            <a:round/>
            <a:headEnd len="sm" w="sm" type="none"/>
            <a:tailEnd len="sm" w="sm" type="none"/>
          </a:ln>
        </p:spPr>
        <p:txBody>
          <a:bodyPr anchorCtr="0" anchor="t" bIns="45700" lIns="91425" spcFirstLastPara="1" rIns="91425" wrap="square" tIns="45700">
            <a:noAutofit/>
          </a:bodyPr>
          <a:lstStyle/>
          <a:p>
            <a:pPr indent="0" lvl="0" marL="0" rtl="0" algn="ctr">
              <a:lnSpc>
                <a:spcPct val="100000"/>
              </a:lnSpc>
              <a:spcBef>
                <a:spcPts val="1100"/>
              </a:spcBef>
              <a:spcAft>
                <a:spcPts val="0"/>
              </a:spcAft>
              <a:buSzPts val="1440"/>
              <a:buNone/>
            </a:pPr>
            <a:r>
              <a:rPr b="1" lang="en-US" sz="3000">
                <a:solidFill>
                  <a:srgbClr val="0000FF"/>
                </a:solidFill>
                <a:latin typeface="Verdana"/>
                <a:ea typeface="Verdana"/>
                <a:cs typeface="Verdana"/>
                <a:sym typeface="Verdana"/>
              </a:rPr>
              <a:t>IOWA ACTIVITIES DIRECTOR                        MENTOR LEADERSHIP PROGRAM </a:t>
            </a:r>
            <a:endParaRPr b="1" sz="3000">
              <a:solidFill>
                <a:srgbClr val="0000FF"/>
              </a:solidFill>
              <a:latin typeface="Verdana"/>
              <a:ea typeface="Verdana"/>
              <a:cs typeface="Verdana"/>
              <a:sym typeface="Verdana"/>
            </a:endParaRPr>
          </a:p>
          <a:p>
            <a:pPr indent="0" lvl="0" marL="0" rtl="0" algn="just">
              <a:lnSpc>
                <a:spcPct val="100000"/>
              </a:lnSpc>
              <a:spcBef>
                <a:spcPts val="1800"/>
              </a:spcBef>
              <a:spcAft>
                <a:spcPts val="0"/>
              </a:spcAft>
              <a:buSzPts val="1440"/>
              <a:buNone/>
            </a:pPr>
            <a:r>
              <a:t/>
            </a:r>
            <a:endParaRPr sz="2400">
              <a:solidFill>
                <a:srgbClr val="666666"/>
              </a:solidFill>
              <a:latin typeface="Verdana"/>
              <a:ea typeface="Verdana"/>
              <a:cs typeface="Verdana"/>
              <a:sym typeface="Verdana"/>
            </a:endParaRPr>
          </a:p>
          <a:p>
            <a:pPr indent="0" lvl="0" marL="0" rtl="0" algn="just">
              <a:lnSpc>
                <a:spcPct val="100000"/>
              </a:lnSpc>
              <a:spcBef>
                <a:spcPts val="1800"/>
              </a:spcBef>
              <a:spcAft>
                <a:spcPts val="0"/>
              </a:spcAft>
              <a:buSzPts val="1440"/>
              <a:buNone/>
            </a:pPr>
            <a:r>
              <a:t/>
            </a:r>
            <a:endParaRPr sz="1500">
              <a:solidFill>
                <a:srgbClr val="666666"/>
              </a:solidFill>
              <a:latin typeface="Verdana"/>
              <a:ea typeface="Verdana"/>
              <a:cs typeface="Verdana"/>
              <a:sym typeface="Verdana"/>
            </a:endParaRPr>
          </a:p>
          <a:p>
            <a:pPr indent="0" lvl="0" marL="0" rtl="0" algn="just">
              <a:lnSpc>
                <a:spcPct val="100000"/>
              </a:lnSpc>
              <a:spcBef>
                <a:spcPts val="1800"/>
              </a:spcBef>
              <a:spcAft>
                <a:spcPts val="0"/>
              </a:spcAft>
              <a:buSzPts val="1440"/>
              <a:buNone/>
            </a:pPr>
            <a:r>
              <a:t/>
            </a:r>
            <a:endParaRPr sz="1500">
              <a:solidFill>
                <a:srgbClr val="666666"/>
              </a:solidFill>
              <a:latin typeface="Verdana"/>
              <a:ea typeface="Verdana"/>
              <a:cs typeface="Verdana"/>
              <a:sym typeface="Verdana"/>
            </a:endParaRPr>
          </a:p>
          <a:p>
            <a:pPr indent="0" lvl="0" marL="0" rtl="0" algn="just">
              <a:lnSpc>
                <a:spcPct val="100000"/>
              </a:lnSpc>
              <a:spcBef>
                <a:spcPts val="1800"/>
              </a:spcBef>
              <a:spcAft>
                <a:spcPts val="0"/>
              </a:spcAft>
              <a:buSzPts val="1440"/>
              <a:buNone/>
            </a:pPr>
            <a:r>
              <a:t/>
            </a:r>
            <a:endParaRPr sz="2000">
              <a:solidFill>
                <a:srgbClr val="666666"/>
              </a:solidFill>
              <a:latin typeface="Verdana"/>
              <a:ea typeface="Verdana"/>
              <a:cs typeface="Verdana"/>
              <a:sym typeface="Verdana"/>
            </a:endParaRPr>
          </a:p>
          <a:p>
            <a:pPr indent="0" lvl="0" marL="0" rtl="0" algn="just">
              <a:lnSpc>
                <a:spcPct val="100000"/>
              </a:lnSpc>
              <a:spcBef>
                <a:spcPts val="1800"/>
              </a:spcBef>
              <a:spcAft>
                <a:spcPts val="0"/>
              </a:spcAft>
              <a:buSzPts val="1440"/>
              <a:buNone/>
            </a:pPr>
            <a:r>
              <a:t/>
            </a:r>
            <a:endParaRPr sz="2400">
              <a:solidFill>
                <a:srgbClr val="666666"/>
              </a:solidFill>
              <a:latin typeface="Verdana"/>
              <a:ea typeface="Verdana"/>
              <a:cs typeface="Verdana"/>
              <a:sym typeface="Verdana"/>
            </a:endParaRPr>
          </a:p>
          <a:p>
            <a:pPr indent="13944" lvl="0" marL="0" marR="15444" rtl="0" algn="ctr">
              <a:lnSpc>
                <a:spcPct val="99210"/>
              </a:lnSpc>
              <a:spcBef>
                <a:spcPts val="1118"/>
              </a:spcBef>
              <a:spcAft>
                <a:spcPts val="0"/>
              </a:spcAft>
              <a:buClr>
                <a:schemeClr val="dk1"/>
              </a:buClr>
              <a:buSzPts val="1100"/>
              <a:buFont typeface="Arial"/>
              <a:buNone/>
            </a:pPr>
            <a:r>
              <a:t/>
            </a:r>
            <a:endParaRPr sz="2400">
              <a:solidFill>
                <a:srgbClr val="666666"/>
              </a:solidFill>
              <a:latin typeface="Verdana"/>
              <a:ea typeface="Verdana"/>
              <a:cs typeface="Verdana"/>
              <a:sym typeface="Verdana"/>
            </a:endParaRPr>
          </a:p>
          <a:p>
            <a:pPr indent="13944" lvl="0" marL="0" marR="15444" rtl="0" algn="ctr">
              <a:lnSpc>
                <a:spcPct val="99210"/>
              </a:lnSpc>
              <a:spcBef>
                <a:spcPts val="1118"/>
              </a:spcBef>
              <a:spcAft>
                <a:spcPts val="0"/>
              </a:spcAft>
              <a:buClr>
                <a:schemeClr val="dk1"/>
              </a:buClr>
              <a:buSzPts val="1100"/>
              <a:buFont typeface="Arial"/>
              <a:buNone/>
            </a:pPr>
            <a:r>
              <a:rPr lang="en-US" sz="1900">
                <a:solidFill>
                  <a:srgbClr val="666666"/>
                </a:solidFill>
                <a:latin typeface="Verdana"/>
                <a:ea typeface="Verdana"/>
                <a:cs typeface="Verdana"/>
                <a:sym typeface="Verdana"/>
              </a:rPr>
              <a:t>“</a:t>
            </a:r>
            <a:r>
              <a:rPr i="1" lang="en-US" sz="1900">
                <a:solidFill>
                  <a:srgbClr val="666666"/>
                </a:solidFill>
                <a:latin typeface="Verdana"/>
                <a:ea typeface="Verdana"/>
                <a:cs typeface="Verdana"/>
                <a:sym typeface="Verdana"/>
              </a:rPr>
              <a:t>Engage, educate, equip, encourage, empower, energize, and elevate. Those are the methods for maximizing the potential of any individual, team, organization, or institution for ultimate success and significance. Those are the methods of a mentor leader. Remember that mentor leadership is all about serving.” Tony Dungy</a:t>
            </a:r>
            <a:endParaRPr i="1" sz="1900">
              <a:solidFill>
                <a:srgbClr val="666666"/>
              </a:solidFill>
              <a:latin typeface="Verdana"/>
              <a:ea typeface="Verdana"/>
              <a:cs typeface="Verdana"/>
              <a:sym typeface="Verdana"/>
            </a:endParaRPr>
          </a:p>
          <a:p>
            <a:pPr indent="0" lvl="0" marL="0" rtl="0" algn="ctr">
              <a:lnSpc>
                <a:spcPct val="100000"/>
              </a:lnSpc>
              <a:spcBef>
                <a:spcPts val="1100"/>
              </a:spcBef>
              <a:spcAft>
                <a:spcPts val="0"/>
              </a:spcAft>
              <a:buClr>
                <a:schemeClr val="dk1"/>
              </a:buClr>
              <a:buSzPts val="1100"/>
              <a:buFont typeface="Arial"/>
              <a:buNone/>
            </a:pPr>
            <a:r>
              <a:t/>
            </a:r>
            <a:endParaRPr sz="1400">
              <a:solidFill>
                <a:srgbClr val="666666"/>
              </a:solidFill>
              <a:latin typeface="Verdana"/>
              <a:ea typeface="Verdana"/>
              <a:cs typeface="Verdana"/>
              <a:sym typeface="Verdana"/>
            </a:endParaRPr>
          </a:p>
          <a:p>
            <a:pPr indent="13944" lvl="0" marL="0" marR="15444" rtl="0" algn="ctr">
              <a:lnSpc>
                <a:spcPct val="99210"/>
              </a:lnSpc>
              <a:spcBef>
                <a:spcPts val="1118"/>
              </a:spcBef>
              <a:spcAft>
                <a:spcPts val="0"/>
              </a:spcAft>
              <a:buClr>
                <a:schemeClr val="dk1"/>
              </a:buClr>
              <a:buSzPts val="1100"/>
              <a:buFont typeface="Arial"/>
              <a:buNone/>
            </a:pPr>
            <a:r>
              <a:rPr i="1" lang="en-US" sz="900">
                <a:solidFill>
                  <a:srgbClr val="666666"/>
                </a:solidFill>
                <a:latin typeface="Verdana"/>
                <a:ea typeface="Verdana"/>
                <a:cs typeface="Verdana"/>
                <a:sym typeface="Verdana"/>
              </a:rPr>
              <a:t>“</a:t>
            </a:r>
            <a:endParaRPr sz="2400">
              <a:solidFill>
                <a:srgbClr val="666666"/>
              </a:solidFill>
              <a:latin typeface="Verdana"/>
              <a:ea typeface="Verdana"/>
              <a:cs typeface="Verdana"/>
              <a:sym typeface="Verdana"/>
            </a:endParaRPr>
          </a:p>
          <a:p>
            <a:pPr indent="0" lvl="0" marL="914400" marR="723900" rtl="0" algn="l">
              <a:lnSpc>
                <a:spcPct val="100000"/>
              </a:lnSpc>
              <a:spcBef>
                <a:spcPts val="889"/>
              </a:spcBef>
              <a:spcAft>
                <a:spcPts val="0"/>
              </a:spcAft>
              <a:buClr>
                <a:schemeClr val="dk1"/>
              </a:buClr>
              <a:buSzPts val="1800"/>
              <a:buFont typeface="Arial"/>
              <a:buNone/>
            </a:pPr>
            <a:r>
              <a:t/>
            </a:r>
            <a:endParaRPr sz="2400">
              <a:solidFill>
                <a:srgbClr val="666666"/>
              </a:solidFill>
              <a:latin typeface="Verdana"/>
              <a:ea typeface="Verdana"/>
              <a:cs typeface="Verdana"/>
              <a:sym typeface="Verdana"/>
            </a:endParaRPr>
          </a:p>
          <a:p>
            <a:pPr indent="0" lvl="0" marL="914400" rtl="0" algn="l">
              <a:lnSpc>
                <a:spcPct val="100000"/>
              </a:lnSpc>
              <a:spcBef>
                <a:spcPts val="2300"/>
              </a:spcBef>
              <a:spcAft>
                <a:spcPts val="0"/>
              </a:spcAft>
              <a:buSzPts val="1440"/>
              <a:buNone/>
            </a:pPr>
            <a:r>
              <a:t/>
            </a:r>
            <a:endParaRPr b="1" sz="3000"/>
          </a:p>
        </p:txBody>
      </p:sp>
      <p:pic>
        <p:nvPicPr>
          <p:cNvPr id="161" name="Google Shape;161;g67349c361b5fd608_8"/>
          <p:cNvPicPr preferRelativeResize="0"/>
          <p:nvPr/>
        </p:nvPicPr>
        <p:blipFill rotWithShape="1">
          <a:blip r:embed="rId3">
            <a:alphaModFix/>
          </a:blip>
          <a:srcRect b="0" l="0" r="0" t="0"/>
          <a:stretch/>
        </p:blipFill>
        <p:spPr>
          <a:xfrm>
            <a:off x="4693025" y="2424101"/>
            <a:ext cx="2805950" cy="280164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g3f5952315bc_0_3"/>
          <p:cNvSpPr txBox="1"/>
          <p:nvPr>
            <p:ph idx="1" type="body"/>
          </p:nvPr>
        </p:nvSpPr>
        <p:spPr>
          <a:xfrm>
            <a:off x="1766950" y="836350"/>
            <a:ext cx="9801600" cy="55284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1100"/>
              </a:spcBef>
              <a:spcAft>
                <a:spcPts val="0"/>
              </a:spcAft>
              <a:buSzPts val="1440"/>
              <a:buNone/>
            </a:pPr>
            <a:r>
              <a:rPr b="1" lang="en-US" sz="3000">
                <a:solidFill>
                  <a:srgbClr val="0000FF"/>
                </a:solidFill>
                <a:latin typeface="Verdana"/>
                <a:ea typeface="Verdana"/>
                <a:cs typeface="Verdana"/>
                <a:sym typeface="Verdana"/>
              </a:rPr>
              <a:t>MENTOR LEADERSHIP PROGRAM OVERVIEW</a:t>
            </a:r>
            <a:endParaRPr b="1" sz="3000">
              <a:solidFill>
                <a:srgbClr val="0000FF"/>
              </a:solidFill>
              <a:latin typeface="Verdana"/>
              <a:ea typeface="Verdana"/>
              <a:cs typeface="Verdana"/>
              <a:sym typeface="Verdana"/>
            </a:endParaRPr>
          </a:p>
          <a:p>
            <a:pPr indent="0" lvl="0" marL="0" rtl="0" algn="just">
              <a:lnSpc>
                <a:spcPct val="100000"/>
              </a:lnSpc>
              <a:spcBef>
                <a:spcPts val="1800"/>
              </a:spcBef>
              <a:spcAft>
                <a:spcPts val="0"/>
              </a:spcAft>
              <a:buSzPts val="1440"/>
              <a:buNone/>
            </a:pPr>
            <a:r>
              <a:t/>
            </a:r>
            <a:endParaRPr sz="2400">
              <a:solidFill>
                <a:srgbClr val="666666"/>
              </a:solidFill>
              <a:latin typeface="Verdana"/>
              <a:ea typeface="Verdana"/>
              <a:cs typeface="Verdana"/>
              <a:sym typeface="Verdana"/>
            </a:endParaRPr>
          </a:p>
          <a:p>
            <a:pPr indent="0" lvl="0" marL="914400" rtl="0" algn="l">
              <a:lnSpc>
                <a:spcPct val="100000"/>
              </a:lnSpc>
              <a:spcBef>
                <a:spcPts val="2300"/>
              </a:spcBef>
              <a:spcAft>
                <a:spcPts val="0"/>
              </a:spcAft>
              <a:buSzPts val="1440"/>
              <a:buNone/>
            </a:pPr>
            <a:r>
              <a:t/>
            </a:r>
            <a:endParaRPr b="1" sz="3000"/>
          </a:p>
        </p:txBody>
      </p:sp>
      <p:pic>
        <p:nvPicPr>
          <p:cNvPr id="167" name="Google Shape;167;g3f5952315bc_0_3"/>
          <p:cNvPicPr preferRelativeResize="0"/>
          <p:nvPr/>
        </p:nvPicPr>
        <p:blipFill>
          <a:blip r:embed="rId3">
            <a:alphaModFix/>
          </a:blip>
          <a:stretch>
            <a:fillRect/>
          </a:stretch>
        </p:blipFill>
        <p:spPr>
          <a:xfrm>
            <a:off x="525770" y="3120186"/>
            <a:ext cx="2221850" cy="2079651"/>
          </a:xfrm>
          <a:prstGeom prst="rect">
            <a:avLst/>
          </a:prstGeom>
          <a:noFill/>
          <a:ln>
            <a:noFill/>
          </a:ln>
        </p:spPr>
      </p:pic>
      <p:pic>
        <p:nvPicPr>
          <p:cNvPr id="168" name="Google Shape;168;g3f5952315bc_0_3"/>
          <p:cNvPicPr preferRelativeResize="0"/>
          <p:nvPr/>
        </p:nvPicPr>
        <p:blipFill>
          <a:blip r:embed="rId4">
            <a:alphaModFix/>
          </a:blip>
          <a:stretch>
            <a:fillRect/>
          </a:stretch>
        </p:blipFill>
        <p:spPr>
          <a:xfrm>
            <a:off x="3593450" y="1531675"/>
            <a:ext cx="7253324" cy="4978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g34a8faa656c_0_148"/>
          <p:cNvSpPr txBox="1"/>
          <p:nvPr>
            <p:ph idx="1" type="body"/>
          </p:nvPr>
        </p:nvSpPr>
        <p:spPr>
          <a:xfrm>
            <a:off x="592125" y="1193625"/>
            <a:ext cx="11480700" cy="55809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1100"/>
              </a:spcBef>
              <a:spcAft>
                <a:spcPts val="0"/>
              </a:spcAft>
              <a:buSzPts val="1800"/>
              <a:buNone/>
            </a:pPr>
            <a:r>
              <a:rPr b="1" lang="en-US" sz="3000">
                <a:solidFill>
                  <a:srgbClr val="0000FF"/>
                </a:solidFill>
                <a:latin typeface="Verdana"/>
                <a:ea typeface="Verdana"/>
                <a:cs typeface="Verdana"/>
                <a:sym typeface="Verdana"/>
              </a:rPr>
              <a:t>IOWA ACTIVITIES DIRECTOR MENTOR LEADERSHIP </a:t>
            </a:r>
            <a:r>
              <a:rPr b="1" lang="en-US" sz="2800">
                <a:solidFill>
                  <a:srgbClr val="0000FF"/>
                </a:solidFill>
                <a:latin typeface="Verdana"/>
                <a:ea typeface="Verdana"/>
                <a:cs typeface="Verdana"/>
                <a:sym typeface="Verdana"/>
              </a:rPr>
              <a:t>Professional Development Resources </a:t>
            </a:r>
            <a:endParaRPr b="1" sz="2800">
              <a:solidFill>
                <a:srgbClr val="0000FF"/>
              </a:solidFill>
              <a:latin typeface="Verdana"/>
              <a:ea typeface="Verdana"/>
              <a:cs typeface="Verdana"/>
              <a:sym typeface="Verdana"/>
            </a:endParaRPr>
          </a:p>
          <a:p>
            <a:pPr indent="0" lvl="0" marL="0" rtl="0" algn="ctr">
              <a:lnSpc>
                <a:spcPct val="100000"/>
              </a:lnSpc>
              <a:spcBef>
                <a:spcPts val="1100"/>
              </a:spcBef>
              <a:spcAft>
                <a:spcPts val="0"/>
              </a:spcAft>
              <a:buSzPts val="1800"/>
              <a:buNone/>
            </a:pPr>
            <a:r>
              <a:t/>
            </a:r>
            <a:endParaRPr b="1" sz="200">
              <a:solidFill>
                <a:srgbClr val="0000FF"/>
              </a:solidFill>
              <a:latin typeface="Verdana"/>
              <a:ea typeface="Verdana"/>
              <a:cs typeface="Verdana"/>
              <a:sym typeface="Verdana"/>
            </a:endParaRPr>
          </a:p>
          <a:p>
            <a:pPr indent="-222250" lvl="0" marL="228600" marR="723900" rtl="0" algn="l">
              <a:lnSpc>
                <a:spcPct val="100000"/>
              </a:lnSpc>
              <a:spcBef>
                <a:spcPts val="889"/>
              </a:spcBef>
              <a:spcAft>
                <a:spcPts val="0"/>
              </a:spcAft>
              <a:buClr>
                <a:srgbClr val="666666"/>
              </a:buClr>
              <a:buSzPts val="2400"/>
              <a:buFont typeface="Verdana"/>
              <a:buChar char="●"/>
            </a:pPr>
            <a:r>
              <a:rPr lang="en-US" sz="2400">
                <a:solidFill>
                  <a:srgbClr val="666666"/>
                </a:solidFill>
                <a:latin typeface="Verdana"/>
                <a:ea typeface="Verdana"/>
                <a:cs typeface="Verdana"/>
                <a:sym typeface="Verdana"/>
              </a:rPr>
              <a:t>Mentor Leadership Program</a:t>
            </a:r>
            <a:endParaRPr sz="2400">
              <a:solidFill>
                <a:srgbClr val="666666"/>
              </a:solidFill>
              <a:latin typeface="Verdana"/>
              <a:ea typeface="Verdana"/>
              <a:cs typeface="Verdana"/>
              <a:sym typeface="Verdana"/>
            </a:endParaRPr>
          </a:p>
          <a:p>
            <a:pPr indent="-222250" lvl="0" marL="228600" marR="723900" rtl="0" algn="l">
              <a:lnSpc>
                <a:spcPct val="100000"/>
              </a:lnSpc>
              <a:spcBef>
                <a:spcPts val="889"/>
              </a:spcBef>
              <a:spcAft>
                <a:spcPts val="0"/>
              </a:spcAft>
              <a:buClr>
                <a:srgbClr val="666666"/>
              </a:buClr>
              <a:buSzPts val="2400"/>
              <a:buFont typeface="Verdana"/>
              <a:buChar char="●"/>
            </a:pPr>
            <a:r>
              <a:rPr lang="en-US" sz="2400">
                <a:solidFill>
                  <a:srgbClr val="666666"/>
                </a:solidFill>
                <a:latin typeface="Verdana"/>
                <a:ea typeface="Verdana"/>
                <a:cs typeface="Verdana"/>
                <a:sym typeface="Verdana"/>
              </a:rPr>
              <a:t>IHSADA Toolbox</a:t>
            </a:r>
            <a:endParaRPr sz="2400">
              <a:solidFill>
                <a:srgbClr val="666666"/>
              </a:solidFill>
              <a:latin typeface="Verdana"/>
              <a:ea typeface="Verdana"/>
              <a:cs typeface="Verdana"/>
              <a:sym typeface="Verdana"/>
            </a:endParaRPr>
          </a:p>
          <a:p>
            <a:pPr indent="-222250" lvl="0" marL="228600" marR="723900" rtl="0" algn="l">
              <a:lnSpc>
                <a:spcPct val="100000"/>
              </a:lnSpc>
              <a:spcBef>
                <a:spcPts val="889"/>
              </a:spcBef>
              <a:spcAft>
                <a:spcPts val="0"/>
              </a:spcAft>
              <a:buClr>
                <a:srgbClr val="666666"/>
              </a:buClr>
              <a:buSzPts val="2400"/>
              <a:buFont typeface="Verdana"/>
              <a:buChar char="●"/>
            </a:pPr>
            <a:r>
              <a:rPr lang="en-US" sz="2400">
                <a:solidFill>
                  <a:srgbClr val="666666"/>
                </a:solidFill>
                <a:latin typeface="Verdana"/>
                <a:ea typeface="Verdana"/>
                <a:cs typeface="Verdana"/>
                <a:sym typeface="Verdana"/>
              </a:rPr>
              <a:t>New AD Workshop I (August) </a:t>
            </a:r>
            <a:endParaRPr sz="2400">
              <a:solidFill>
                <a:srgbClr val="666666"/>
              </a:solidFill>
              <a:latin typeface="Verdana"/>
              <a:ea typeface="Verdana"/>
              <a:cs typeface="Verdana"/>
              <a:sym typeface="Verdana"/>
            </a:endParaRPr>
          </a:p>
          <a:p>
            <a:pPr indent="-222250" lvl="0" marL="228600" marR="723900" rtl="0" algn="l">
              <a:lnSpc>
                <a:spcPct val="100000"/>
              </a:lnSpc>
              <a:spcBef>
                <a:spcPts val="889"/>
              </a:spcBef>
              <a:spcAft>
                <a:spcPts val="0"/>
              </a:spcAft>
              <a:buClr>
                <a:srgbClr val="666666"/>
              </a:buClr>
              <a:buSzPts val="2400"/>
              <a:buFont typeface="Verdana"/>
              <a:buChar char="●"/>
            </a:pPr>
            <a:r>
              <a:rPr lang="en-US" sz="2400">
                <a:solidFill>
                  <a:srgbClr val="666666"/>
                </a:solidFill>
                <a:latin typeface="Verdana"/>
                <a:ea typeface="Verdana"/>
                <a:cs typeface="Verdana"/>
                <a:sym typeface="Verdana"/>
              </a:rPr>
              <a:t>IHSADA District Meeting (October)</a:t>
            </a:r>
            <a:endParaRPr sz="2400">
              <a:solidFill>
                <a:srgbClr val="666666"/>
              </a:solidFill>
              <a:latin typeface="Verdana"/>
              <a:ea typeface="Verdana"/>
              <a:cs typeface="Verdana"/>
              <a:sym typeface="Verdana"/>
            </a:endParaRPr>
          </a:p>
          <a:p>
            <a:pPr indent="-222250" lvl="0" marL="228600" marR="723900" rtl="0" algn="l">
              <a:lnSpc>
                <a:spcPct val="100000"/>
              </a:lnSpc>
              <a:spcBef>
                <a:spcPts val="889"/>
              </a:spcBef>
              <a:spcAft>
                <a:spcPts val="0"/>
              </a:spcAft>
              <a:buClr>
                <a:srgbClr val="666666"/>
              </a:buClr>
              <a:buSzPts val="2400"/>
              <a:buFont typeface="Verdana"/>
              <a:buChar char="●"/>
            </a:pPr>
            <a:r>
              <a:rPr lang="en-US" sz="2400">
                <a:solidFill>
                  <a:srgbClr val="666666"/>
                </a:solidFill>
                <a:latin typeface="Verdana"/>
                <a:ea typeface="Verdana"/>
                <a:cs typeface="Verdana"/>
                <a:sym typeface="Verdana"/>
              </a:rPr>
              <a:t>New AD Workshop II (November)</a:t>
            </a:r>
            <a:endParaRPr sz="2400">
              <a:solidFill>
                <a:srgbClr val="666666"/>
              </a:solidFill>
              <a:latin typeface="Verdana"/>
              <a:ea typeface="Verdana"/>
              <a:cs typeface="Verdana"/>
              <a:sym typeface="Verdana"/>
            </a:endParaRPr>
          </a:p>
          <a:p>
            <a:pPr indent="-222250" lvl="0" marL="228600" marR="723900" rtl="0" algn="l">
              <a:lnSpc>
                <a:spcPct val="100000"/>
              </a:lnSpc>
              <a:spcBef>
                <a:spcPts val="889"/>
              </a:spcBef>
              <a:spcAft>
                <a:spcPts val="0"/>
              </a:spcAft>
              <a:buClr>
                <a:srgbClr val="666666"/>
              </a:buClr>
              <a:buSzPts val="2400"/>
              <a:buFont typeface="Verdana"/>
              <a:buChar char="●"/>
            </a:pPr>
            <a:r>
              <a:rPr lang="en-US" sz="2400">
                <a:solidFill>
                  <a:srgbClr val="666666"/>
                </a:solidFill>
                <a:latin typeface="Verdana"/>
                <a:ea typeface="Verdana"/>
                <a:cs typeface="Verdana"/>
                <a:sym typeface="Verdana"/>
              </a:rPr>
              <a:t>IHSADA Evaluator Training (November)</a:t>
            </a:r>
            <a:endParaRPr sz="2400">
              <a:solidFill>
                <a:srgbClr val="666666"/>
              </a:solidFill>
              <a:latin typeface="Verdana"/>
              <a:ea typeface="Verdana"/>
              <a:cs typeface="Verdana"/>
              <a:sym typeface="Verdana"/>
            </a:endParaRPr>
          </a:p>
          <a:p>
            <a:pPr indent="-222250" lvl="0" marL="228600" marR="723900" rtl="0" algn="l">
              <a:lnSpc>
                <a:spcPct val="100000"/>
              </a:lnSpc>
              <a:spcBef>
                <a:spcPts val="889"/>
              </a:spcBef>
              <a:spcAft>
                <a:spcPts val="0"/>
              </a:spcAft>
              <a:buClr>
                <a:srgbClr val="666666"/>
              </a:buClr>
              <a:buSzPts val="2400"/>
              <a:buFont typeface="Verdana"/>
              <a:buChar char="●"/>
            </a:pPr>
            <a:r>
              <a:rPr lang="en-US" sz="2400">
                <a:solidFill>
                  <a:srgbClr val="666666"/>
                </a:solidFill>
                <a:latin typeface="Verdana"/>
                <a:ea typeface="Verdana"/>
                <a:cs typeface="Verdana"/>
                <a:sym typeface="Verdana"/>
              </a:rPr>
              <a:t>NIAAA National Convention (December)</a:t>
            </a:r>
            <a:endParaRPr sz="2400">
              <a:solidFill>
                <a:srgbClr val="666666"/>
              </a:solidFill>
              <a:latin typeface="Verdana"/>
              <a:ea typeface="Verdana"/>
              <a:cs typeface="Verdana"/>
              <a:sym typeface="Verdana"/>
            </a:endParaRPr>
          </a:p>
          <a:p>
            <a:pPr indent="-222250" lvl="0" marL="228600" marR="723900" rtl="0" algn="l">
              <a:lnSpc>
                <a:spcPct val="100000"/>
              </a:lnSpc>
              <a:spcBef>
                <a:spcPts val="889"/>
              </a:spcBef>
              <a:spcAft>
                <a:spcPts val="0"/>
              </a:spcAft>
              <a:buClr>
                <a:srgbClr val="666666"/>
              </a:buClr>
              <a:buSzPts val="2400"/>
              <a:buFont typeface="Verdana"/>
              <a:buChar char="●"/>
            </a:pPr>
            <a:r>
              <a:rPr lang="en-US" sz="2400">
                <a:solidFill>
                  <a:srgbClr val="666666"/>
                </a:solidFill>
                <a:latin typeface="Verdana"/>
                <a:ea typeface="Verdana"/>
                <a:cs typeface="Verdana"/>
                <a:sym typeface="Verdana"/>
              </a:rPr>
              <a:t>NIAAA LTI Classes &amp; Webinars</a:t>
            </a:r>
            <a:endParaRPr sz="2400">
              <a:solidFill>
                <a:srgbClr val="666666"/>
              </a:solidFill>
              <a:latin typeface="Verdana"/>
              <a:ea typeface="Verdana"/>
              <a:cs typeface="Verdana"/>
              <a:sym typeface="Verdana"/>
            </a:endParaRPr>
          </a:p>
          <a:p>
            <a:pPr indent="-222250" lvl="0" marL="228600" marR="723900" rtl="0" algn="l">
              <a:lnSpc>
                <a:spcPct val="100000"/>
              </a:lnSpc>
              <a:spcBef>
                <a:spcPts val="889"/>
              </a:spcBef>
              <a:spcAft>
                <a:spcPts val="0"/>
              </a:spcAft>
              <a:buClr>
                <a:srgbClr val="666666"/>
              </a:buClr>
              <a:buSzPts val="2400"/>
              <a:buFont typeface="Verdana"/>
              <a:buChar char="●"/>
            </a:pPr>
            <a:r>
              <a:rPr lang="en-US" sz="2400">
                <a:solidFill>
                  <a:srgbClr val="666666"/>
                </a:solidFill>
                <a:latin typeface="Verdana"/>
                <a:ea typeface="Verdana"/>
                <a:cs typeface="Verdana"/>
                <a:sym typeface="Verdana"/>
              </a:rPr>
              <a:t>IHSADA State Convention (Spring)</a:t>
            </a:r>
            <a:endParaRPr sz="2400">
              <a:solidFill>
                <a:srgbClr val="666666"/>
              </a:solidFill>
              <a:latin typeface="Verdana"/>
              <a:ea typeface="Verdana"/>
              <a:cs typeface="Verdana"/>
              <a:sym typeface="Verdana"/>
            </a:endParaRPr>
          </a:p>
          <a:p>
            <a:pPr indent="0" lvl="0" marL="914400" marR="723900" rtl="0" algn="l">
              <a:lnSpc>
                <a:spcPct val="100000"/>
              </a:lnSpc>
              <a:spcBef>
                <a:spcPts val="889"/>
              </a:spcBef>
              <a:spcAft>
                <a:spcPts val="0"/>
              </a:spcAft>
              <a:buSzPts val="1800"/>
              <a:buNone/>
            </a:pPr>
            <a:r>
              <a:t/>
            </a:r>
            <a:endParaRPr sz="2400">
              <a:solidFill>
                <a:srgbClr val="666666"/>
              </a:solidFill>
              <a:latin typeface="Verdana"/>
              <a:ea typeface="Verdana"/>
              <a:cs typeface="Verdana"/>
              <a:sym typeface="Verdana"/>
            </a:endParaRPr>
          </a:p>
          <a:p>
            <a:pPr indent="0" lvl="0" marL="0" rtl="0" algn="ctr">
              <a:lnSpc>
                <a:spcPct val="90000"/>
              </a:lnSpc>
              <a:spcBef>
                <a:spcPts val="2300"/>
              </a:spcBef>
              <a:spcAft>
                <a:spcPts val="0"/>
              </a:spcAft>
              <a:buSzPts val="1800"/>
              <a:buNone/>
            </a:pPr>
            <a:r>
              <a:t/>
            </a:r>
            <a:endParaRPr sz="2000">
              <a:solidFill>
                <a:srgbClr val="0000FF"/>
              </a:solidFill>
              <a:latin typeface="Verdana"/>
              <a:ea typeface="Verdana"/>
              <a:cs typeface="Verdana"/>
              <a:sym typeface="Verdana"/>
            </a:endParaRPr>
          </a:p>
          <a:p>
            <a:pPr indent="0" lvl="0" marL="0" rtl="0" algn="ctr">
              <a:lnSpc>
                <a:spcPct val="100000"/>
              </a:lnSpc>
              <a:spcBef>
                <a:spcPts val="3500"/>
              </a:spcBef>
              <a:spcAft>
                <a:spcPts val="0"/>
              </a:spcAft>
              <a:buSzPts val="1440"/>
              <a:buNone/>
            </a:pPr>
            <a:r>
              <a:t/>
            </a:r>
            <a:endParaRPr sz="2000">
              <a:solidFill>
                <a:srgbClr val="666666"/>
              </a:solidFill>
              <a:latin typeface="Verdana"/>
              <a:ea typeface="Verdana"/>
              <a:cs typeface="Verdana"/>
              <a:sym typeface="Verdana"/>
            </a:endParaRPr>
          </a:p>
          <a:p>
            <a:pPr indent="0" lvl="0" marL="457200" rtl="0" algn="just">
              <a:lnSpc>
                <a:spcPct val="100000"/>
              </a:lnSpc>
              <a:spcBef>
                <a:spcPts val="2300"/>
              </a:spcBef>
              <a:spcAft>
                <a:spcPts val="0"/>
              </a:spcAft>
              <a:buSzPts val="1440"/>
              <a:buNone/>
            </a:pPr>
            <a:r>
              <a:t/>
            </a:r>
            <a:endParaRPr b="1" sz="1700">
              <a:solidFill>
                <a:srgbClr val="0000FF"/>
              </a:solidFill>
              <a:latin typeface="Verdana"/>
              <a:ea typeface="Verdana"/>
              <a:cs typeface="Verdana"/>
              <a:sym typeface="Verdana"/>
            </a:endParaRPr>
          </a:p>
          <a:p>
            <a:pPr indent="0" lvl="0" marL="914400" rtl="0" algn="l">
              <a:lnSpc>
                <a:spcPct val="100000"/>
              </a:lnSpc>
              <a:spcBef>
                <a:spcPts val="2300"/>
              </a:spcBef>
              <a:spcAft>
                <a:spcPts val="0"/>
              </a:spcAft>
              <a:buSzPts val="1440"/>
              <a:buNone/>
            </a:pPr>
            <a:r>
              <a:t/>
            </a:r>
            <a:endParaRPr b="1" sz="3000"/>
          </a:p>
        </p:txBody>
      </p:sp>
      <p:pic>
        <p:nvPicPr>
          <p:cNvPr id="174" name="Google Shape;174;g34a8faa656c_0_148"/>
          <p:cNvPicPr preferRelativeResize="0"/>
          <p:nvPr/>
        </p:nvPicPr>
        <p:blipFill>
          <a:blip r:embed="rId3">
            <a:alphaModFix/>
          </a:blip>
          <a:stretch>
            <a:fillRect/>
          </a:stretch>
        </p:blipFill>
        <p:spPr>
          <a:xfrm>
            <a:off x="8037733" y="2491938"/>
            <a:ext cx="3188326" cy="298427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3">
                                            <p:txEl>
                                              <p:pRg end="0" st="0"/>
                                            </p:txEl>
                                          </p:spTgt>
                                        </p:tgtEl>
                                        <p:attrNameLst>
                                          <p:attrName>style.visibility</p:attrName>
                                        </p:attrNameLst>
                                      </p:cBhvr>
                                      <p:to>
                                        <p:strVal val="visible"/>
                                      </p:to>
                                    </p:set>
                                    <p:animEffect filter="fade" transition="in">
                                      <p:cBhvr>
                                        <p:cTn dur="1000"/>
                                        <p:tgtEl>
                                          <p:spTgt spid="17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3">
                                            <p:txEl>
                                              <p:pRg end="1" st="1"/>
                                            </p:txEl>
                                          </p:spTgt>
                                        </p:tgtEl>
                                        <p:attrNameLst>
                                          <p:attrName>style.visibility</p:attrName>
                                        </p:attrNameLst>
                                      </p:cBhvr>
                                      <p:to>
                                        <p:strVal val="visible"/>
                                      </p:to>
                                    </p:set>
                                    <p:animEffect filter="fade" transition="in">
                                      <p:cBhvr>
                                        <p:cTn dur="1000"/>
                                        <p:tgtEl>
                                          <p:spTgt spid="17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3">
                                            <p:txEl>
                                              <p:pRg end="2" st="2"/>
                                            </p:txEl>
                                          </p:spTgt>
                                        </p:tgtEl>
                                        <p:attrNameLst>
                                          <p:attrName>style.visibility</p:attrName>
                                        </p:attrNameLst>
                                      </p:cBhvr>
                                      <p:to>
                                        <p:strVal val="visible"/>
                                      </p:to>
                                    </p:set>
                                    <p:animEffect filter="fade" transition="in">
                                      <p:cBhvr>
                                        <p:cTn dur="1000"/>
                                        <p:tgtEl>
                                          <p:spTgt spid="17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3">
                                            <p:txEl>
                                              <p:pRg end="3" st="3"/>
                                            </p:txEl>
                                          </p:spTgt>
                                        </p:tgtEl>
                                        <p:attrNameLst>
                                          <p:attrName>style.visibility</p:attrName>
                                        </p:attrNameLst>
                                      </p:cBhvr>
                                      <p:to>
                                        <p:strVal val="visible"/>
                                      </p:to>
                                    </p:set>
                                    <p:animEffect filter="fade" transition="in">
                                      <p:cBhvr>
                                        <p:cTn dur="1000"/>
                                        <p:tgtEl>
                                          <p:spTgt spid="173">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3">
                                            <p:txEl>
                                              <p:pRg end="4" st="4"/>
                                            </p:txEl>
                                          </p:spTgt>
                                        </p:tgtEl>
                                        <p:attrNameLst>
                                          <p:attrName>style.visibility</p:attrName>
                                        </p:attrNameLst>
                                      </p:cBhvr>
                                      <p:to>
                                        <p:strVal val="visible"/>
                                      </p:to>
                                    </p:set>
                                    <p:animEffect filter="fade" transition="in">
                                      <p:cBhvr>
                                        <p:cTn dur="1000"/>
                                        <p:tgtEl>
                                          <p:spTgt spid="173">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3">
                                            <p:txEl>
                                              <p:pRg end="5" st="5"/>
                                            </p:txEl>
                                          </p:spTgt>
                                        </p:tgtEl>
                                        <p:attrNameLst>
                                          <p:attrName>style.visibility</p:attrName>
                                        </p:attrNameLst>
                                      </p:cBhvr>
                                      <p:to>
                                        <p:strVal val="visible"/>
                                      </p:to>
                                    </p:set>
                                    <p:animEffect filter="fade" transition="in">
                                      <p:cBhvr>
                                        <p:cTn dur="1000"/>
                                        <p:tgtEl>
                                          <p:spTgt spid="173">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3">
                                            <p:txEl>
                                              <p:pRg end="6" st="6"/>
                                            </p:txEl>
                                          </p:spTgt>
                                        </p:tgtEl>
                                        <p:attrNameLst>
                                          <p:attrName>style.visibility</p:attrName>
                                        </p:attrNameLst>
                                      </p:cBhvr>
                                      <p:to>
                                        <p:strVal val="visible"/>
                                      </p:to>
                                    </p:set>
                                    <p:animEffect filter="fade" transition="in">
                                      <p:cBhvr>
                                        <p:cTn dur="1000"/>
                                        <p:tgtEl>
                                          <p:spTgt spid="173">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3">
                                            <p:txEl>
                                              <p:pRg end="7" st="7"/>
                                            </p:txEl>
                                          </p:spTgt>
                                        </p:tgtEl>
                                        <p:attrNameLst>
                                          <p:attrName>style.visibility</p:attrName>
                                        </p:attrNameLst>
                                      </p:cBhvr>
                                      <p:to>
                                        <p:strVal val="visible"/>
                                      </p:to>
                                    </p:set>
                                    <p:animEffect filter="fade" transition="in">
                                      <p:cBhvr>
                                        <p:cTn dur="1000"/>
                                        <p:tgtEl>
                                          <p:spTgt spid="173">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3">
                                            <p:txEl>
                                              <p:pRg end="8" st="8"/>
                                            </p:txEl>
                                          </p:spTgt>
                                        </p:tgtEl>
                                        <p:attrNameLst>
                                          <p:attrName>style.visibility</p:attrName>
                                        </p:attrNameLst>
                                      </p:cBhvr>
                                      <p:to>
                                        <p:strVal val="visible"/>
                                      </p:to>
                                    </p:set>
                                    <p:animEffect filter="fade" transition="in">
                                      <p:cBhvr>
                                        <p:cTn dur="1000"/>
                                        <p:tgtEl>
                                          <p:spTgt spid="173">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3">
                                            <p:txEl>
                                              <p:pRg end="9" st="9"/>
                                            </p:txEl>
                                          </p:spTgt>
                                        </p:tgtEl>
                                        <p:attrNameLst>
                                          <p:attrName>style.visibility</p:attrName>
                                        </p:attrNameLst>
                                      </p:cBhvr>
                                      <p:to>
                                        <p:strVal val="visible"/>
                                      </p:to>
                                    </p:set>
                                    <p:animEffect filter="fade" transition="in">
                                      <p:cBhvr>
                                        <p:cTn dur="1000"/>
                                        <p:tgtEl>
                                          <p:spTgt spid="173">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3">
                                            <p:txEl>
                                              <p:pRg end="10" st="10"/>
                                            </p:txEl>
                                          </p:spTgt>
                                        </p:tgtEl>
                                        <p:attrNameLst>
                                          <p:attrName>style.visibility</p:attrName>
                                        </p:attrNameLst>
                                      </p:cBhvr>
                                      <p:to>
                                        <p:strVal val="visible"/>
                                      </p:to>
                                    </p:set>
                                    <p:animEffect filter="fade" transition="in">
                                      <p:cBhvr>
                                        <p:cTn dur="1000"/>
                                        <p:tgtEl>
                                          <p:spTgt spid="173">
                                            <p:txEl>
                                              <p:pRg end="10" st="1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3">
                                            <p:txEl>
                                              <p:pRg end="11" st="11"/>
                                            </p:txEl>
                                          </p:spTgt>
                                        </p:tgtEl>
                                        <p:attrNameLst>
                                          <p:attrName>style.visibility</p:attrName>
                                        </p:attrNameLst>
                                      </p:cBhvr>
                                      <p:to>
                                        <p:strVal val="visible"/>
                                      </p:to>
                                    </p:set>
                                    <p:animEffect filter="fade" transition="in">
                                      <p:cBhvr>
                                        <p:cTn dur="1000"/>
                                        <p:tgtEl>
                                          <p:spTgt spid="173">
                                            <p:txEl>
                                              <p:pRg end="11" st="1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3">
                                            <p:txEl>
                                              <p:pRg end="12" st="12"/>
                                            </p:txEl>
                                          </p:spTgt>
                                        </p:tgtEl>
                                        <p:attrNameLst>
                                          <p:attrName>style.visibility</p:attrName>
                                        </p:attrNameLst>
                                      </p:cBhvr>
                                      <p:to>
                                        <p:strVal val="visible"/>
                                      </p:to>
                                    </p:set>
                                    <p:animEffect filter="fade" transition="in">
                                      <p:cBhvr>
                                        <p:cTn dur="1000"/>
                                        <p:tgtEl>
                                          <p:spTgt spid="173">
                                            <p:txEl>
                                              <p:pRg end="12" st="1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3">
                                            <p:txEl>
                                              <p:pRg end="13" st="13"/>
                                            </p:txEl>
                                          </p:spTgt>
                                        </p:tgtEl>
                                        <p:attrNameLst>
                                          <p:attrName>style.visibility</p:attrName>
                                        </p:attrNameLst>
                                      </p:cBhvr>
                                      <p:to>
                                        <p:strVal val="visible"/>
                                      </p:to>
                                    </p:set>
                                    <p:animEffect filter="fade" transition="in">
                                      <p:cBhvr>
                                        <p:cTn dur="1000"/>
                                        <p:tgtEl>
                                          <p:spTgt spid="173">
                                            <p:txEl>
                                              <p:pRg end="13" st="1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3">
                                            <p:txEl>
                                              <p:pRg end="14" st="14"/>
                                            </p:txEl>
                                          </p:spTgt>
                                        </p:tgtEl>
                                        <p:attrNameLst>
                                          <p:attrName>style.visibility</p:attrName>
                                        </p:attrNameLst>
                                      </p:cBhvr>
                                      <p:to>
                                        <p:strVal val="visible"/>
                                      </p:to>
                                    </p:set>
                                    <p:animEffect filter="fade" transition="in">
                                      <p:cBhvr>
                                        <p:cTn dur="1000"/>
                                        <p:tgtEl>
                                          <p:spTgt spid="173">
                                            <p:txEl>
                                              <p:pRg end="14" st="1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3">
                                            <p:txEl>
                                              <p:pRg end="15" st="15"/>
                                            </p:txEl>
                                          </p:spTgt>
                                        </p:tgtEl>
                                        <p:attrNameLst>
                                          <p:attrName>style.visibility</p:attrName>
                                        </p:attrNameLst>
                                      </p:cBhvr>
                                      <p:to>
                                        <p:strVal val="visible"/>
                                      </p:to>
                                    </p:set>
                                    <p:animEffect filter="fade" transition="in">
                                      <p:cBhvr>
                                        <p:cTn dur="1000"/>
                                        <p:tgtEl>
                                          <p:spTgt spid="173">
                                            <p:txEl>
                                              <p:pRg end="15" st="1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g3f37dcb5c55_0_0"/>
          <p:cNvSpPr txBox="1"/>
          <p:nvPr>
            <p:ph type="title"/>
          </p:nvPr>
        </p:nvSpPr>
        <p:spPr>
          <a:xfrm>
            <a:off x="3860800" y="764373"/>
            <a:ext cx="11480700" cy="129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1100"/>
              <a:buFont typeface="Arial"/>
              <a:buNone/>
            </a:pPr>
            <a:r>
              <a:rPr b="1" lang="en-US" sz="3200">
                <a:solidFill>
                  <a:schemeClr val="lt1"/>
                </a:solidFill>
                <a:latin typeface="Verdana"/>
                <a:ea typeface="Verdana"/>
                <a:cs typeface="Verdana"/>
                <a:sym typeface="Verdana"/>
              </a:rPr>
              <a:t>IHSADA </a:t>
            </a:r>
            <a:endParaRPr b="1" sz="3200">
              <a:solidFill>
                <a:schemeClr val="lt1"/>
              </a:solidFill>
              <a:latin typeface="Verdana"/>
              <a:ea typeface="Verdana"/>
              <a:cs typeface="Verdana"/>
              <a:sym typeface="Verdana"/>
            </a:endParaRPr>
          </a:p>
          <a:p>
            <a:pPr indent="0" lvl="0" marL="0" rtl="0" algn="ctr">
              <a:lnSpc>
                <a:spcPct val="100000"/>
              </a:lnSpc>
              <a:spcBef>
                <a:spcPts val="0"/>
              </a:spcBef>
              <a:spcAft>
                <a:spcPts val="0"/>
              </a:spcAft>
              <a:buClr>
                <a:schemeClr val="dk1"/>
              </a:buClr>
              <a:buSzPts val="1100"/>
              <a:buFont typeface="Arial"/>
              <a:buNone/>
            </a:pPr>
            <a:r>
              <a:rPr b="1" lang="en-US" sz="3200">
                <a:solidFill>
                  <a:schemeClr val="lt1"/>
                </a:solidFill>
                <a:latin typeface="Verdana"/>
                <a:ea typeface="Verdana"/>
                <a:cs typeface="Verdana"/>
                <a:sym typeface="Verdana"/>
              </a:rPr>
              <a:t>Mentor Leadership Program</a:t>
            </a:r>
            <a:endParaRPr sz="5000">
              <a:solidFill>
                <a:srgbClr val="FFFFFF"/>
              </a:solidFill>
            </a:endParaRPr>
          </a:p>
        </p:txBody>
      </p:sp>
      <p:sp>
        <p:nvSpPr>
          <p:cNvPr id="180" name="Google Shape;180;g3f37dcb5c55_0_0"/>
          <p:cNvSpPr txBox="1"/>
          <p:nvPr>
            <p:ph idx="1" type="body"/>
          </p:nvPr>
        </p:nvSpPr>
        <p:spPr>
          <a:xfrm>
            <a:off x="590850" y="1609525"/>
            <a:ext cx="11010300" cy="48627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1100"/>
              </a:spcBef>
              <a:spcAft>
                <a:spcPts val="0"/>
              </a:spcAft>
              <a:buClr>
                <a:schemeClr val="dk1"/>
              </a:buClr>
              <a:buSzPts val="1440"/>
              <a:buFont typeface="Arial"/>
              <a:buNone/>
            </a:pPr>
            <a:r>
              <a:rPr b="1" lang="en-US" sz="3000">
                <a:solidFill>
                  <a:srgbClr val="0000FF"/>
                </a:solidFill>
                <a:latin typeface="Verdana"/>
                <a:ea typeface="Verdana"/>
                <a:cs typeface="Verdana"/>
                <a:sym typeface="Verdana"/>
              </a:rPr>
              <a:t>IHSADA </a:t>
            </a:r>
            <a:r>
              <a:rPr b="1" lang="en-US" sz="3000">
                <a:solidFill>
                  <a:srgbClr val="0000FF"/>
                </a:solidFill>
                <a:latin typeface="Verdana"/>
                <a:ea typeface="Verdana"/>
                <a:cs typeface="Verdana"/>
                <a:sym typeface="Verdana"/>
              </a:rPr>
              <a:t>EVALUATOR TRAINING I OVERVIEW</a:t>
            </a:r>
            <a:endParaRPr b="1" sz="3000">
              <a:solidFill>
                <a:srgbClr val="0000FF"/>
              </a:solidFill>
              <a:latin typeface="Verdana"/>
              <a:ea typeface="Verdana"/>
              <a:cs typeface="Verdana"/>
              <a:sym typeface="Verdana"/>
            </a:endParaRPr>
          </a:p>
          <a:p>
            <a:pPr indent="0" lvl="0" marL="457200" marR="723900" rtl="0" algn="just">
              <a:lnSpc>
                <a:spcPct val="100000"/>
              </a:lnSpc>
              <a:spcBef>
                <a:spcPts val="889"/>
              </a:spcBef>
              <a:spcAft>
                <a:spcPts val="0"/>
              </a:spcAft>
              <a:buSzPts val="1100"/>
              <a:buNone/>
            </a:pPr>
            <a:r>
              <a:rPr lang="en-US" sz="2400">
                <a:solidFill>
                  <a:srgbClr val="666666"/>
                </a:solidFill>
                <a:latin typeface="Verdana"/>
                <a:ea typeface="Verdana"/>
                <a:cs typeface="Verdana"/>
                <a:sym typeface="Verdana"/>
              </a:rPr>
              <a:t>The IHSADA Evaluator Approval I introduces the National Standards for Sports Coaches and Core Responsibilities as a common language and as an incorporated process encompassing the interview, pre-season conversations, in-season conversations and observations, program review and self-reflection, and formative and summative evaluations. </a:t>
            </a:r>
            <a:endParaRPr sz="2400">
              <a:solidFill>
                <a:srgbClr val="666666"/>
              </a:solidFill>
              <a:latin typeface="Verdana"/>
              <a:ea typeface="Verdana"/>
              <a:cs typeface="Verdana"/>
              <a:sym typeface="Verdana"/>
            </a:endParaRPr>
          </a:p>
          <a:p>
            <a:pPr indent="0" lvl="0" marL="914400" marR="723900" rtl="0" algn="l">
              <a:lnSpc>
                <a:spcPct val="103370"/>
              </a:lnSpc>
              <a:spcBef>
                <a:spcPts val="889"/>
              </a:spcBef>
              <a:spcAft>
                <a:spcPts val="0"/>
              </a:spcAft>
              <a:buSzPts val="1800"/>
              <a:buNone/>
            </a:pPr>
            <a:r>
              <a:t/>
            </a:r>
            <a:endParaRPr sz="1200">
              <a:solidFill>
                <a:srgbClr val="666666"/>
              </a:solidFill>
              <a:latin typeface="Verdana"/>
              <a:ea typeface="Verdana"/>
              <a:cs typeface="Verdana"/>
              <a:sym typeface="Verdana"/>
            </a:endParaRPr>
          </a:p>
          <a:p>
            <a:pPr indent="0" lvl="0" marL="76200" rtl="0" algn="ctr">
              <a:lnSpc>
                <a:spcPct val="100000"/>
              </a:lnSpc>
              <a:spcBef>
                <a:spcPts val="0"/>
              </a:spcBef>
              <a:spcAft>
                <a:spcPts val="0"/>
              </a:spcAft>
              <a:buClr>
                <a:srgbClr val="666666"/>
              </a:buClr>
              <a:buSzPts val="2400"/>
              <a:buFont typeface="Arial"/>
              <a:buNone/>
            </a:pPr>
            <a:r>
              <a:rPr i="1" lang="en-US" sz="2300">
                <a:solidFill>
                  <a:srgbClr val="666666"/>
                </a:solidFill>
                <a:highlight>
                  <a:schemeClr val="lt1"/>
                </a:highlight>
                <a:latin typeface="Verdana"/>
                <a:ea typeface="Verdana"/>
                <a:cs typeface="Verdana"/>
                <a:sym typeface="Verdana"/>
              </a:rPr>
              <a:t>“We must get our players to believe that the best way to improve the team is to improve themselves, and in so doing, we must not lose sight of the fact that the same principle holds true in regards to the coach.” John Wooden</a:t>
            </a:r>
            <a:endParaRPr i="1" sz="2300">
              <a:solidFill>
                <a:srgbClr val="666666"/>
              </a:solidFill>
              <a:highlight>
                <a:schemeClr val="lt1"/>
              </a:highlight>
              <a:latin typeface="Verdana"/>
              <a:ea typeface="Verdana"/>
              <a:cs typeface="Verdana"/>
              <a:sym typeface="Verdana"/>
            </a:endParaRPr>
          </a:p>
          <a:p>
            <a:pPr indent="0" lvl="0" marL="76200" rtl="0" algn="ctr">
              <a:lnSpc>
                <a:spcPct val="100000"/>
              </a:lnSpc>
              <a:spcBef>
                <a:spcPts val="0"/>
              </a:spcBef>
              <a:spcAft>
                <a:spcPts val="0"/>
              </a:spcAft>
              <a:buClr>
                <a:srgbClr val="666666"/>
              </a:buClr>
              <a:buSzPts val="2400"/>
              <a:buFont typeface="Arial"/>
              <a:buNone/>
            </a:pPr>
            <a:r>
              <a:t/>
            </a:r>
            <a:endParaRPr i="1" sz="2300">
              <a:solidFill>
                <a:srgbClr val="666666"/>
              </a:solidFill>
              <a:latin typeface="Verdana"/>
              <a:ea typeface="Verdana"/>
              <a:cs typeface="Verdana"/>
              <a:sym typeface="Verdana"/>
            </a:endParaRPr>
          </a:p>
          <a:p>
            <a:pPr indent="0" lvl="0" marL="0" rtl="0" algn="just">
              <a:lnSpc>
                <a:spcPct val="100000"/>
              </a:lnSpc>
              <a:spcBef>
                <a:spcPts val="1800"/>
              </a:spcBef>
              <a:spcAft>
                <a:spcPts val="0"/>
              </a:spcAft>
              <a:buSzPts val="1440"/>
              <a:buNone/>
            </a:pPr>
            <a:r>
              <a:t/>
            </a:r>
            <a:endParaRPr sz="2400">
              <a:solidFill>
                <a:srgbClr val="666666"/>
              </a:solidFill>
              <a:latin typeface="Verdana"/>
              <a:ea typeface="Verdana"/>
              <a:cs typeface="Verdana"/>
              <a:sym typeface="Verdana"/>
            </a:endParaRPr>
          </a:p>
          <a:p>
            <a:pPr indent="0" lvl="0" marL="914400" rtl="0" algn="l">
              <a:lnSpc>
                <a:spcPct val="100000"/>
              </a:lnSpc>
              <a:spcBef>
                <a:spcPts val="2300"/>
              </a:spcBef>
              <a:spcAft>
                <a:spcPts val="0"/>
              </a:spcAft>
              <a:buSzPts val="1440"/>
              <a:buNone/>
            </a:pPr>
            <a:r>
              <a:t/>
            </a:r>
            <a:endParaRPr b="1" sz="3000"/>
          </a:p>
        </p:txBody>
      </p:sp>
      <p:pic>
        <p:nvPicPr>
          <p:cNvPr id="181" name="Google Shape;181;g3f37dcb5c55_0_0"/>
          <p:cNvPicPr preferRelativeResize="0"/>
          <p:nvPr/>
        </p:nvPicPr>
        <p:blipFill>
          <a:blip r:embed="rId3">
            <a:alphaModFix/>
          </a:blip>
          <a:stretch>
            <a:fillRect/>
          </a:stretch>
        </p:blipFill>
        <p:spPr>
          <a:xfrm>
            <a:off x="5552450" y="316525"/>
            <a:ext cx="1378900" cy="1293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0">
                                            <p:txEl>
                                              <p:pRg end="0" st="0"/>
                                            </p:txEl>
                                          </p:spTgt>
                                        </p:tgtEl>
                                        <p:attrNameLst>
                                          <p:attrName>style.visibility</p:attrName>
                                        </p:attrNameLst>
                                      </p:cBhvr>
                                      <p:to>
                                        <p:strVal val="visible"/>
                                      </p:to>
                                    </p:set>
                                    <p:animEffect filter="fade" transition="in">
                                      <p:cBhvr>
                                        <p:cTn dur="1000"/>
                                        <p:tgtEl>
                                          <p:spTgt spid="18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0">
                                            <p:txEl>
                                              <p:pRg end="1" st="1"/>
                                            </p:txEl>
                                          </p:spTgt>
                                        </p:tgtEl>
                                        <p:attrNameLst>
                                          <p:attrName>style.visibility</p:attrName>
                                        </p:attrNameLst>
                                      </p:cBhvr>
                                      <p:to>
                                        <p:strVal val="visible"/>
                                      </p:to>
                                    </p:set>
                                    <p:animEffect filter="fade" transition="in">
                                      <p:cBhvr>
                                        <p:cTn dur="1000"/>
                                        <p:tgtEl>
                                          <p:spTgt spid="18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0">
                                            <p:txEl>
                                              <p:pRg end="2" st="2"/>
                                            </p:txEl>
                                          </p:spTgt>
                                        </p:tgtEl>
                                        <p:attrNameLst>
                                          <p:attrName>style.visibility</p:attrName>
                                        </p:attrNameLst>
                                      </p:cBhvr>
                                      <p:to>
                                        <p:strVal val="visible"/>
                                      </p:to>
                                    </p:set>
                                    <p:animEffect filter="fade" transition="in">
                                      <p:cBhvr>
                                        <p:cTn dur="1000"/>
                                        <p:tgtEl>
                                          <p:spTgt spid="180">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0">
                                            <p:txEl>
                                              <p:pRg end="3" st="3"/>
                                            </p:txEl>
                                          </p:spTgt>
                                        </p:tgtEl>
                                        <p:attrNameLst>
                                          <p:attrName>style.visibility</p:attrName>
                                        </p:attrNameLst>
                                      </p:cBhvr>
                                      <p:to>
                                        <p:strVal val="visible"/>
                                      </p:to>
                                    </p:set>
                                    <p:animEffect filter="fade" transition="in">
                                      <p:cBhvr>
                                        <p:cTn dur="1000"/>
                                        <p:tgtEl>
                                          <p:spTgt spid="180">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0">
                                            <p:txEl>
                                              <p:pRg end="4" st="4"/>
                                            </p:txEl>
                                          </p:spTgt>
                                        </p:tgtEl>
                                        <p:attrNameLst>
                                          <p:attrName>style.visibility</p:attrName>
                                        </p:attrNameLst>
                                      </p:cBhvr>
                                      <p:to>
                                        <p:strVal val="visible"/>
                                      </p:to>
                                    </p:set>
                                    <p:animEffect filter="fade" transition="in">
                                      <p:cBhvr>
                                        <p:cTn dur="1000"/>
                                        <p:tgtEl>
                                          <p:spTgt spid="180">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0">
                                            <p:txEl>
                                              <p:pRg end="5" st="5"/>
                                            </p:txEl>
                                          </p:spTgt>
                                        </p:tgtEl>
                                        <p:attrNameLst>
                                          <p:attrName>style.visibility</p:attrName>
                                        </p:attrNameLst>
                                      </p:cBhvr>
                                      <p:to>
                                        <p:strVal val="visible"/>
                                      </p:to>
                                    </p:set>
                                    <p:animEffect filter="fade" transition="in">
                                      <p:cBhvr>
                                        <p:cTn dur="1000"/>
                                        <p:tgtEl>
                                          <p:spTgt spid="180">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0">
                                            <p:txEl>
                                              <p:pRg end="6" st="6"/>
                                            </p:txEl>
                                          </p:spTgt>
                                        </p:tgtEl>
                                        <p:attrNameLst>
                                          <p:attrName>style.visibility</p:attrName>
                                        </p:attrNameLst>
                                      </p:cBhvr>
                                      <p:to>
                                        <p:strVal val="visible"/>
                                      </p:to>
                                    </p:set>
                                    <p:animEffect filter="fade" transition="in">
                                      <p:cBhvr>
                                        <p:cTn dur="1000"/>
                                        <p:tgtEl>
                                          <p:spTgt spid="180">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g3f37dcb5c55_0_140"/>
          <p:cNvSpPr txBox="1"/>
          <p:nvPr>
            <p:ph type="title"/>
          </p:nvPr>
        </p:nvSpPr>
        <p:spPr>
          <a:xfrm>
            <a:off x="3860800" y="764373"/>
            <a:ext cx="11480700" cy="129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1100"/>
              <a:buFont typeface="Arial"/>
              <a:buNone/>
            </a:pPr>
            <a:r>
              <a:rPr b="1" lang="en-US" sz="3200">
                <a:solidFill>
                  <a:schemeClr val="lt1"/>
                </a:solidFill>
                <a:latin typeface="Verdana"/>
                <a:ea typeface="Verdana"/>
                <a:cs typeface="Verdana"/>
                <a:sym typeface="Verdana"/>
              </a:rPr>
              <a:t>IHSADA </a:t>
            </a:r>
            <a:endParaRPr b="1" sz="3200">
              <a:solidFill>
                <a:schemeClr val="lt1"/>
              </a:solidFill>
              <a:latin typeface="Verdana"/>
              <a:ea typeface="Verdana"/>
              <a:cs typeface="Verdana"/>
              <a:sym typeface="Verdana"/>
            </a:endParaRPr>
          </a:p>
          <a:p>
            <a:pPr indent="0" lvl="0" marL="0" rtl="0" algn="ctr">
              <a:lnSpc>
                <a:spcPct val="100000"/>
              </a:lnSpc>
              <a:spcBef>
                <a:spcPts val="0"/>
              </a:spcBef>
              <a:spcAft>
                <a:spcPts val="0"/>
              </a:spcAft>
              <a:buClr>
                <a:schemeClr val="dk1"/>
              </a:buClr>
              <a:buSzPts val="1100"/>
              <a:buFont typeface="Arial"/>
              <a:buNone/>
            </a:pPr>
            <a:r>
              <a:rPr b="1" lang="en-US" sz="3200">
                <a:solidFill>
                  <a:schemeClr val="lt1"/>
                </a:solidFill>
                <a:latin typeface="Verdana"/>
                <a:ea typeface="Verdana"/>
                <a:cs typeface="Verdana"/>
                <a:sym typeface="Verdana"/>
              </a:rPr>
              <a:t>Mentor Leadership Program</a:t>
            </a:r>
            <a:endParaRPr sz="5000">
              <a:solidFill>
                <a:srgbClr val="FFFFFF"/>
              </a:solidFill>
            </a:endParaRPr>
          </a:p>
        </p:txBody>
      </p:sp>
      <p:sp>
        <p:nvSpPr>
          <p:cNvPr id="187" name="Google Shape;187;g3f37dcb5c55_0_140"/>
          <p:cNvSpPr txBox="1"/>
          <p:nvPr>
            <p:ph idx="1" type="body"/>
          </p:nvPr>
        </p:nvSpPr>
        <p:spPr>
          <a:xfrm>
            <a:off x="513975" y="1609525"/>
            <a:ext cx="10566300" cy="52029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1100"/>
              </a:spcBef>
              <a:spcAft>
                <a:spcPts val="0"/>
              </a:spcAft>
              <a:buSzPts val="1440"/>
              <a:buNone/>
            </a:pPr>
            <a:r>
              <a:rPr b="1" lang="en-US" sz="3000">
                <a:solidFill>
                  <a:srgbClr val="0000FF"/>
                </a:solidFill>
                <a:latin typeface="Verdana"/>
                <a:ea typeface="Verdana"/>
                <a:cs typeface="Verdana"/>
                <a:sym typeface="Verdana"/>
              </a:rPr>
              <a:t>IHSADA </a:t>
            </a:r>
            <a:r>
              <a:rPr b="1" lang="en-US" sz="3000">
                <a:solidFill>
                  <a:srgbClr val="0000FF"/>
                </a:solidFill>
                <a:latin typeface="Verdana"/>
                <a:ea typeface="Verdana"/>
                <a:cs typeface="Verdana"/>
                <a:sym typeface="Verdana"/>
              </a:rPr>
              <a:t>EVALUATOR TRAINING I COURSE</a:t>
            </a:r>
            <a:endParaRPr b="1" sz="3000">
              <a:solidFill>
                <a:srgbClr val="0000FF"/>
              </a:solidFill>
              <a:latin typeface="Verdana"/>
              <a:ea typeface="Verdana"/>
              <a:cs typeface="Verdana"/>
              <a:sym typeface="Verdana"/>
            </a:endParaRPr>
          </a:p>
          <a:p>
            <a:pPr indent="-381000" lvl="0" marL="457200" marR="723900" rtl="0" algn="l">
              <a:lnSpc>
                <a:spcPct val="100000"/>
              </a:lnSpc>
              <a:spcBef>
                <a:spcPts val="889"/>
              </a:spcBef>
              <a:spcAft>
                <a:spcPts val="0"/>
              </a:spcAft>
              <a:buClr>
                <a:srgbClr val="666666"/>
              </a:buClr>
              <a:buSzPts val="2400"/>
              <a:buFont typeface="Verdana"/>
              <a:buChar char="●"/>
            </a:pPr>
            <a:r>
              <a:rPr b="1" lang="en-US" sz="2400">
                <a:solidFill>
                  <a:srgbClr val="666666"/>
                </a:solidFill>
                <a:latin typeface="Verdana"/>
                <a:ea typeface="Verdana"/>
                <a:cs typeface="Verdana"/>
                <a:sym typeface="Verdana"/>
              </a:rPr>
              <a:t>LTC Course 707:</a:t>
            </a:r>
            <a:r>
              <a:rPr lang="en-US" sz="2400">
                <a:solidFill>
                  <a:srgbClr val="666666"/>
                </a:solidFill>
                <a:latin typeface="Verdana"/>
                <a:ea typeface="Verdana"/>
                <a:cs typeface="Verdana"/>
                <a:sym typeface="Verdana"/>
              </a:rPr>
              <a:t> </a:t>
            </a:r>
            <a:r>
              <a:rPr lang="en-US" sz="2400">
                <a:solidFill>
                  <a:srgbClr val="666666"/>
                </a:solidFill>
                <a:highlight>
                  <a:srgbClr val="FFFFFF"/>
                </a:highlight>
                <a:latin typeface="Verdana"/>
                <a:ea typeface="Verdana"/>
                <a:cs typeface="Verdana"/>
                <a:sym typeface="Verdana"/>
              </a:rPr>
              <a:t>Assessment of Interscholastic Athletic Programs and Personnel </a:t>
            </a:r>
            <a:endParaRPr sz="2400">
              <a:solidFill>
                <a:srgbClr val="666666"/>
              </a:solidFill>
              <a:highlight>
                <a:srgbClr val="FFFFFF"/>
              </a:highlight>
              <a:latin typeface="Verdana"/>
              <a:ea typeface="Verdana"/>
              <a:cs typeface="Verdana"/>
              <a:sym typeface="Verdana"/>
            </a:endParaRPr>
          </a:p>
          <a:p>
            <a:pPr indent="-381000" lvl="0" marL="457200" rtl="0" algn="l">
              <a:lnSpc>
                <a:spcPct val="100000"/>
              </a:lnSpc>
              <a:spcBef>
                <a:spcPts val="0"/>
              </a:spcBef>
              <a:spcAft>
                <a:spcPts val="0"/>
              </a:spcAft>
              <a:buClr>
                <a:srgbClr val="666666"/>
              </a:buClr>
              <a:buSzPts val="2400"/>
              <a:buFont typeface="Calibri"/>
              <a:buChar char="●"/>
            </a:pPr>
            <a:r>
              <a:rPr b="1" lang="en-US" sz="2400">
                <a:solidFill>
                  <a:srgbClr val="666666"/>
                </a:solidFill>
                <a:latin typeface="Verdana"/>
                <a:ea typeface="Verdana"/>
                <a:cs typeface="Verdana"/>
                <a:sym typeface="Verdana"/>
              </a:rPr>
              <a:t>LTC Course 723:</a:t>
            </a:r>
            <a:r>
              <a:rPr lang="en-US" sz="2400">
                <a:solidFill>
                  <a:srgbClr val="666666"/>
                </a:solidFill>
                <a:latin typeface="Verdana"/>
                <a:ea typeface="Verdana"/>
                <a:cs typeface="Verdana"/>
                <a:sym typeface="Verdana"/>
              </a:rPr>
              <a:t> </a:t>
            </a:r>
            <a:r>
              <a:rPr lang="en-US" sz="2400">
                <a:solidFill>
                  <a:srgbClr val="666666"/>
                </a:solidFill>
                <a:highlight>
                  <a:srgbClr val="FFFFFF"/>
                </a:highlight>
                <a:latin typeface="Verdana"/>
                <a:ea typeface="Verdana"/>
                <a:cs typeface="Verdana"/>
                <a:sym typeface="Verdana"/>
              </a:rPr>
              <a:t>Administration of Professional Growth Programs For Interscholastic Athletic Personnel</a:t>
            </a:r>
            <a:r>
              <a:rPr lang="en-US" sz="2400">
                <a:solidFill>
                  <a:srgbClr val="666666"/>
                </a:solidFill>
                <a:latin typeface="Verdana"/>
                <a:ea typeface="Verdana"/>
                <a:cs typeface="Verdana"/>
                <a:sym typeface="Verdana"/>
              </a:rPr>
              <a:t> </a:t>
            </a:r>
            <a:endParaRPr sz="2400">
              <a:solidFill>
                <a:srgbClr val="666666"/>
              </a:solidFill>
              <a:latin typeface="Verdana"/>
              <a:ea typeface="Verdana"/>
              <a:cs typeface="Verdana"/>
              <a:sym typeface="Verdana"/>
            </a:endParaRPr>
          </a:p>
          <a:p>
            <a:pPr indent="-381000" lvl="0" marL="457200" rtl="0" algn="l">
              <a:lnSpc>
                <a:spcPct val="100000"/>
              </a:lnSpc>
              <a:spcBef>
                <a:spcPts val="0"/>
              </a:spcBef>
              <a:spcAft>
                <a:spcPts val="0"/>
              </a:spcAft>
              <a:buClr>
                <a:srgbClr val="666666"/>
              </a:buClr>
              <a:buSzPts val="2400"/>
              <a:buFont typeface="Calibri"/>
              <a:buChar char="●"/>
            </a:pPr>
            <a:r>
              <a:rPr b="1" lang="en-US" sz="2400">
                <a:solidFill>
                  <a:srgbClr val="666666"/>
                </a:solidFill>
                <a:latin typeface="Verdana"/>
                <a:ea typeface="Verdana"/>
                <a:cs typeface="Verdana"/>
                <a:sym typeface="Verdana"/>
              </a:rPr>
              <a:t>IHSADA Workshop: </a:t>
            </a:r>
            <a:r>
              <a:rPr lang="en-US" sz="2400">
                <a:solidFill>
                  <a:srgbClr val="666666"/>
                </a:solidFill>
                <a:latin typeface="Verdana"/>
                <a:ea typeface="Verdana"/>
                <a:cs typeface="Verdana"/>
                <a:sym typeface="Verdana"/>
              </a:rPr>
              <a:t>Examination of the National Standards for Sport Coaches (NSSC) &amp; Core Responsibilities.</a:t>
            </a:r>
            <a:endParaRPr sz="2400">
              <a:solidFill>
                <a:srgbClr val="666666"/>
              </a:solidFill>
              <a:latin typeface="Verdana"/>
              <a:ea typeface="Verdana"/>
              <a:cs typeface="Verdana"/>
              <a:sym typeface="Verdana"/>
            </a:endParaRPr>
          </a:p>
          <a:p>
            <a:pPr indent="-387350" lvl="0" marL="457200" rtl="0" algn="l">
              <a:lnSpc>
                <a:spcPct val="100000"/>
              </a:lnSpc>
              <a:spcBef>
                <a:spcPts val="0"/>
              </a:spcBef>
              <a:spcAft>
                <a:spcPts val="0"/>
              </a:spcAft>
              <a:buClr>
                <a:srgbClr val="666666"/>
              </a:buClr>
              <a:buSzPts val="2500"/>
              <a:buFont typeface="Calibri"/>
              <a:buChar char="●"/>
            </a:pPr>
            <a:r>
              <a:rPr b="1" lang="en-US" sz="2400">
                <a:solidFill>
                  <a:srgbClr val="666666"/>
                </a:solidFill>
                <a:latin typeface="Verdana"/>
                <a:ea typeface="Verdana"/>
                <a:cs typeface="Verdana"/>
                <a:sym typeface="Verdana"/>
              </a:rPr>
              <a:t>Final Project:</a:t>
            </a:r>
            <a:r>
              <a:rPr lang="en-US" sz="2400">
                <a:solidFill>
                  <a:srgbClr val="666666"/>
                </a:solidFill>
                <a:latin typeface="Verdana"/>
                <a:ea typeface="Verdana"/>
                <a:cs typeface="Verdana"/>
                <a:sym typeface="Verdana"/>
              </a:rPr>
              <a:t> The submission of a Formal Evaluation Tool that incorporates the National Standards for Sport Coaches (NSSC) &amp; Coaching Core Responsibilities.</a:t>
            </a:r>
            <a:endParaRPr sz="2400">
              <a:solidFill>
                <a:srgbClr val="666666"/>
              </a:solidFill>
              <a:latin typeface="Verdana"/>
              <a:ea typeface="Verdana"/>
              <a:cs typeface="Verdana"/>
              <a:sym typeface="Verdana"/>
            </a:endParaRPr>
          </a:p>
          <a:p>
            <a:pPr indent="0" lvl="0" marL="457200" rtl="0" algn="ctr">
              <a:lnSpc>
                <a:spcPct val="100000"/>
              </a:lnSpc>
              <a:spcBef>
                <a:spcPts val="0"/>
              </a:spcBef>
              <a:spcAft>
                <a:spcPts val="0"/>
              </a:spcAft>
              <a:buNone/>
            </a:pPr>
            <a:r>
              <a:t/>
            </a:r>
            <a:endParaRPr i="1" sz="1200">
              <a:latin typeface="Arial"/>
              <a:ea typeface="Arial"/>
              <a:cs typeface="Arial"/>
              <a:sym typeface="Arial"/>
            </a:endParaRPr>
          </a:p>
          <a:p>
            <a:pPr indent="0" lvl="0" marL="457200" rtl="0" algn="ctr">
              <a:lnSpc>
                <a:spcPct val="100000"/>
              </a:lnSpc>
              <a:spcBef>
                <a:spcPts val="0"/>
              </a:spcBef>
              <a:spcAft>
                <a:spcPts val="0"/>
              </a:spcAft>
              <a:buNone/>
            </a:pPr>
            <a:r>
              <a:rPr i="1" lang="en-US" sz="2000">
                <a:solidFill>
                  <a:srgbClr val="666666"/>
                </a:solidFill>
                <a:latin typeface="Verdana"/>
                <a:ea typeface="Verdana"/>
                <a:cs typeface="Verdana"/>
                <a:sym typeface="Verdana"/>
              </a:rPr>
              <a:t>“Success is peace of mind that is a direct result of self-satisfaction in knowing that you made the effort to become the best you are capable of becoming.” John Wooden</a:t>
            </a:r>
            <a:endParaRPr i="1" sz="2000">
              <a:solidFill>
                <a:srgbClr val="666666"/>
              </a:solidFill>
              <a:latin typeface="Verdana"/>
              <a:ea typeface="Verdana"/>
              <a:cs typeface="Verdana"/>
              <a:sym typeface="Verdana"/>
            </a:endParaRPr>
          </a:p>
          <a:p>
            <a:pPr indent="0" lvl="0" marL="457200" rtl="0" algn="l">
              <a:lnSpc>
                <a:spcPct val="100000"/>
              </a:lnSpc>
              <a:spcBef>
                <a:spcPts val="0"/>
              </a:spcBef>
              <a:spcAft>
                <a:spcPts val="0"/>
              </a:spcAft>
              <a:buNone/>
            </a:pPr>
            <a:r>
              <a:t/>
            </a:r>
            <a:endParaRPr sz="2500">
              <a:solidFill>
                <a:srgbClr val="666666"/>
              </a:solidFill>
              <a:latin typeface="Verdana"/>
              <a:ea typeface="Verdana"/>
              <a:cs typeface="Verdana"/>
              <a:sym typeface="Verdana"/>
            </a:endParaRPr>
          </a:p>
          <a:p>
            <a:pPr indent="0" lvl="0" marL="0" marR="723900" rtl="0" algn="l">
              <a:lnSpc>
                <a:spcPct val="100000"/>
              </a:lnSpc>
              <a:spcBef>
                <a:spcPts val="0"/>
              </a:spcBef>
              <a:spcAft>
                <a:spcPts val="0"/>
              </a:spcAft>
              <a:buNone/>
            </a:pPr>
            <a:r>
              <a:t/>
            </a:r>
            <a:endParaRPr sz="2500">
              <a:solidFill>
                <a:srgbClr val="666666"/>
              </a:solidFill>
              <a:latin typeface="Verdana"/>
              <a:ea typeface="Verdana"/>
              <a:cs typeface="Verdana"/>
              <a:sym typeface="Verdana"/>
            </a:endParaRPr>
          </a:p>
          <a:p>
            <a:pPr indent="0" lvl="0" marL="0" rtl="0" algn="ctr">
              <a:lnSpc>
                <a:spcPct val="90000"/>
              </a:lnSpc>
              <a:spcBef>
                <a:spcPts val="2300"/>
              </a:spcBef>
              <a:spcAft>
                <a:spcPts val="0"/>
              </a:spcAft>
              <a:buSzPts val="1800"/>
              <a:buNone/>
            </a:pPr>
            <a:r>
              <a:t/>
            </a:r>
            <a:endParaRPr sz="2000">
              <a:solidFill>
                <a:srgbClr val="0000FF"/>
              </a:solidFill>
              <a:latin typeface="Verdana"/>
              <a:ea typeface="Verdana"/>
              <a:cs typeface="Verdana"/>
              <a:sym typeface="Verdana"/>
            </a:endParaRPr>
          </a:p>
          <a:p>
            <a:pPr indent="0" lvl="0" marL="0" rtl="0" algn="ctr">
              <a:lnSpc>
                <a:spcPct val="100000"/>
              </a:lnSpc>
              <a:spcBef>
                <a:spcPts val="3500"/>
              </a:spcBef>
              <a:spcAft>
                <a:spcPts val="0"/>
              </a:spcAft>
              <a:buSzPts val="1440"/>
              <a:buNone/>
            </a:pPr>
            <a:r>
              <a:t/>
            </a:r>
            <a:endParaRPr sz="2000">
              <a:solidFill>
                <a:srgbClr val="666666"/>
              </a:solidFill>
              <a:latin typeface="Verdana"/>
              <a:ea typeface="Verdana"/>
              <a:cs typeface="Verdana"/>
              <a:sym typeface="Verdana"/>
            </a:endParaRPr>
          </a:p>
          <a:p>
            <a:pPr indent="0" lvl="0" marL="457200" rtl="0" algn="just">
              <a:lnSpc>
                <a:spcPct val="100000"/>
              </a:lnSpc>
              <a:spcBef>
                <a:spcPts val="2300"/>
              </a:spcBef>
              <a:spcAft>
                <a:spcPts val="0"/>
              </a:spcAft>
              <a:buSzPts val="1440"/>
              <a:buNone/>
            </a:pPr>
            <a:r>
              <a:t/>
            </a:r>
            <a:endParaRPr b="1" sz="1700">
              <a:solidFill>
                <a:srgbClr val="0000FF"/>
              </a:solidFill>
              <a:latin typeface="Verdana"/>
              <a:ea typeface="Verdana"/>
              <a:cs typeface="Verdana"/>
              <a:sym typeface="Verdana"/>
            </a:endParaRPr>
          </a:p>
          <a:p>
            <a:pPr indent="0" lvl="0" marL="914400" rtl="0" algn="l">
              <a:lnSpc>
                <a:spcPct val="100000"/>
              </a:lnSpc>
              <a:spcBef>
                <a:spcPts val="2300"/>
              </a:spcBef>
              <a:spcAft>
                <a:spcPts val="0"/>
              </a:spcAft>
              <a:buSzPts val="1440"/>
              <a:buNone/>
            </a:pPr>
            <a:r>
              <a:t/>
            </a:r>
            <a:endParaRPr b="1" sz="3000"/>
          </a:p>
        </p:txBody>
      </p:sp>
      <p:pic>
        <p:nvPicPr>
          <p:cNvPr id="188" name="Google Shape;188;g3f37dcb5c55_0_140"/>
          <p:cNvPicPr preferRelativeResize="0"/>
          <p:nvPr/>
        </p:nvPicPr>
        <p:blipFill>
          <a:blip r:embed="rId3">
            <a:alphaModFix/>
          </a:blip>
          <a:stretch>
            <a:fillRect/>
          </a:stretch>
        </p:blipFill>
        <p:spPr>
          <a:xfrm>
            <a:off x="5552450" y="316525"/>
            <a:ext cx="1378900" cy="1293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7">
                                            <p:txEl>
                                              <p:pRg end="0" st="0"/>
                                            </p:txEl>
                                          </p:spTgt>
                                        </p:tgtEl>
                                        <p:attrNameLst>
                                          <p:attrName>style.visibility</p:attrName>
                                        </p:attrNameLst>
                                      </p:cBhvr>
                                      <p:to>
                                        <p:strVal val="visible"/>
                                      </p:to>
                                    </p:set>
                                    <p:animEffect filter="fade" transition="in">
                                      <p:cBhvr>
                                        <p:cTn dur="1000"/>
                                        <p:tgtEl>
                                          <p:spTgt spid="18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7">
                                            <p:txEl>
                                              <p:pRg end="1" st="1"/>
                                            </p:txEl>
                                          </p:spTgt>
                                        </p:tgtEl>
                                        <p:attrNameLst>
                                          <p:attrName>style.visibility</p:attrName>
                                        </p:attrNameLst>
                                      </p:cBhvr>
                                      <p:to>
                                        <p:strVal val="visible"/>
                                      </p:to>
                                    </p:set>
                                    <p:animEffect filter="fade" transition="in">
                                      <p:cBhvr>
                                        <p:cTn dur="1000"/>
                                        <p:tgtEl>
                                          <p:spTgt spid="18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7">
                                            <p:txEl>
                                              <p:pRg end="2" st="2"/>
                                            </p:txEl>
                                          </p:spTgt>
                                        </p:tgtEl>
                                        <p:attrNameLst>
                                          <p:attrName>style.visibility</p:attrName>
                                        </p:attrNameLst>
                                      </p:cBhvr>
                                      <p:to>
                                        <p:strVal val="visible"/>
                                      </p:to>
                                    </p:set>
                                    <p:animEffect filter="fade" transition="in">
                                      <p:cBhvr>
                                        <p:cTn dur="1000"/>
                                        <p:tgtEl>
                                          <p:spTgt spid="187">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7">
                                            <p:txEl>
                                              <p:pRg end="3" st="3"/>
                                            </p:txEl>
                                          </p:spTgt>
                                        </p:tgtEl>
                                        <p:attrNameLst>
                                          <p:attrName>style.visibility</p:attrName>
                                        </p:attrNameLst>
                                      </p:cBhvr>
                                      <p:to>
                                        <p:strVal val="visible"/>
                                      </p:to>
                                    </p:set>
                                    <p:animEffect filter="fade" transition="in">
                                      <p:cBhvr>
                                        <p:cTn dur="1000"/>
                                        <p:tgtEl>
                                          <p:spTgt spid="187">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7">
                                            <p:txEl>
                                              <p:pRg end="4" st="4"/>
                                            </p:txEl>
                                          </p:spTgt>
                                        </p:tgtEl>
                                        <p:attrNameLst>
                                          <p:attrName>style.visibility</p:attrName>
                                        </p:attrNameLst>
                                      </p:cBhvr>
                                      <p:to>
                                        <p:strVal val="visible"/>
                                      </p:to>
                                    </p:set>
                                    <p:animEffect filter="fade" transition="in">
                                      <p:cBhvr>
                                        <p:cTn dur="1000"/>
                                        <p:tgtEl>
                                          <p:spTgt spid="187">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7">
                                            <p:txEl>
                                              <p:pRg end="5" st="5"/>
                                            </p:txEl>
                                          </p:spTgt>
                                        </p:tgtEl>
                                        <p:attrNameLst>
                                          <p:attrName>style.visibility</p:attrName>
                                        </p:attrNameLst>
                                      </p:cBhvr>
                                      <p:to>
                                        <p:strVal val="visible"/>
                                      </p:to>
                                    </p:set>
                                    <p:animEffect filter="fade" transition="in">
                                      <p:cBhvr>
                                        <p:cTn dur="1000"/>
                                        <p:tgtEl>
                                          <p:spTgt spid="187">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7">
                                            <p:txEl>
                                              <p:pRg end="6" st="6"/>
                                            </p:txEl>
                                          </p:spTgt>
                                        </p:tgtEl>
                                        <p:attrNameLst>
                                          <p:attrName>style.visibility</p:attrName>
                                        </p:attrNameLst>
                                      </p:cBhvr>
                                      <p:to>
                                        <p:strVal val="visible"/>
                                      </p:to>
                                    </p:set>
                                    <p:animEffect filter="fade" transition="in">
                                      <p:cBhvr>
                                        <p:cTn dur="1000"/>
                                        <p:tgtEl>
                                          <p:spTgt spid="187">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7">
                                            <p:txEl>
                                              <p:pRg end="7" st="7"/>
                                            </p:txEl>
                                          </p:spTgt>
                                        </p:tgtEl>
                                        <p:attrNameLst>
                                          <p:attrName>style.visibility</p:attrName>
                                        </p:attrNameLst>
                                      </p:cBhvr>
                                      <p:to>
                                        <p:strVal val="visible"/>
                                      </p:to>
                                    </p:set>
                                    <p:animEffect filter="fade" transition="in">
                                      <p:cBhvr>
                                        <p:cTn dur="1000"/>
                                        <p:tgtEl>
                                          <p:spTgt spid="187">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7">
                                            <p:txEl>
                                              <p:pRg end="8" st="8"/>
                                            </p:txEl>
                                          </p:spTgt>
                                        </p:tgtEl>
                                        <p:attrNameLst>
                                          <p:attrName>style.visibility</p:attrName>
                                        </p:attrNameLst>
                                      </p:cBhvr>
                                      <p:to>
                                        <p:strVal val="visible"/>
                                      </p:to>
                                    </p:set>
                                    <p:animEffect filter="fade" transition="in">
                                      <p:cBhvr>
                                        <p:cTn dur="1000"/>
                                        <p:tgtEl>
                                          <p:spTgt spid="187">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7">
                                            <p:txEl>
                                              <p:pRg end="9" st="9"/>
                                            </p:txEl>
                                          </p:spTgt>
                                        </p:tgtEl>
                                        <p:attrNameLst>
                                          <p:attrName>style.visibility</p:attrName>
                                        </p:attrNameLst>
                                      </p:cBhvr>
                                      <p:to>
                                        <p:strVal val="visible"/>
                                      </p:to>
                                    </p:set>
                                    <p:animEffect filter="fade" transition="in">
                                      <p:cBhvr>
                                        <p:cTn dur="1000"/>
                                        <p:tgtEl>
                                          <p:spTgt spid="187">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7">
                                            <p:txEl>
                                              <p:pRg end="10" st="10"/>
                                            </p:txEl>
                                          </p:spTgt>
                                        </p:tgtEl>
                                        <p:attrNameLst>
                                          <p:attrName>style.visibility</p:attrName>
                                        </p:attrNameLst>
                                      </p:cBhvr>
                                      <p:to>
                                        <p:strVal val="visible"/>
                                      </p:to>
                                    </p:set>
                                    <p:animEffect filter="fade" transition="in">
                                      <p:cBhvr>
                                        <p:cTn dur="1000"/>
                                        <p:tgtEl>
                                          <p:spTgt spid="187">
                                            <p:txEl>
                                              <p:pRg end="10" st="1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7">
                                            <p:txEl>
                                              <p:pRg end="11" st="11"/>
                                            </p:txEl>
                                          </p:spTgt>
                                        </p:tgtEl>
                                        <p:attrNameLst>
                                          <p:attrName>style.visibility</p:attrName>
                                        </p:attrNameLst>
                                      </p:cBhvr>
                                      <p:to>
                                        <p:strVal val="visible"/>
                                      </p:to>
                                    </p:set>
                                    <p:animEffect filter="fade" transition="in">
                                      <p:cBhvr>
                                        <p:cTn dur="1000"/>
                                        <p:tgtEl>
                                          <p:spTgt spid="187">
                                            <p:txEl>
                                              <p:pRg end="11" st="1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7">
                                            <p:txEl>
                                              <p:pRg end="12" st="12"/>
                                            </p:txEl>
                                          </p:spTgt>
                                        </p:tgtEl>
                                        <p:attrNameLst>
                                          <p:attrName>style.visibility</p:attrName>
                                        </p:attrNameLst>
                                      </p:cBhvr>
                                      <p:to>
                                        <p:strVal val="visible"/>
                                      </p:to>
                                    </p:set>
                                    <p:animEffect filter="fade" transition="in">
                                      <p:cBhvr>
                                        <p:cTn dur="1000"/>
                                        <p:tgtEl>
                                          <p:spTgt spid="187">
                                            <p:txEl>
                                              <p:pRg end="12" st="1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pic>
        <p:nvPicPr>
          <p:cNvPr id="194" name="Google Shape;194;g3f37dcb5c55_0_280"/>
          <p:cNvPicPr preferRelativeResize="0"/>
          <p:nvPr/>
        </p:nvPicPr>
        <p:blipFill>
          <a:blip r:embed="rId3">
            <a:alphaModFix/>
          </a:blip>
          <a:stretch>
            <a:fillRect/>
          </a:stretch>
        </p:blipFill>
        <p:spPr>
          <a:xfrm>
            <a:off x="4957575" y="507650"/>
            <a:ext cx="3413775" cy="6265951"/>
          </a:xfrm>
          <a:prstGeom prst="rect">
            <a:avLst/>
          </a:prstGeom>
          <a:noFill/>
          <a:ln>
            <a:noFill/>
          </a:ln>
        </p:spPr>
      </p:pic>
      <p:pic>
        <p:nvPicPr>
          <p:cNvPr id="195" name="Google Shape;195;g3f37dcb5c55_0_280"/>
          <p:cNvPicPr preferRelativeResize="0"/>
          <p:nvPr/>
        </p:nvPicPr>
        <p:blipFill>
          <a:blip r:embed="rId4">
            <a:alphaModFix/>
          </a:blip>
          <a:stretch>
            <a:fillRect/>
          </a:stretch>
        </p:blipFill>
        <p:spPr>
          <a:xfrm>
            <a:off x="1168954" y="2355276"/>
            <a:ext cx="2438375" cy="2286450"/>
          </a:xfrm>
          <a:prstGeom prst="rect">
            <a:avLst/>
          </a:prstGeom>
          <a:noFill/>
          <a:ln>
            <a:noFill/>
          </a:ln>
        </p:spPr>
      </p:pic>
      <p:pic>
        <p:nvPicPr>
          <p:cNvPr id="196" name="Google Shape;196;g3f37dcb5c55_0_280"/>
          <p:cNvPicPr preferRelativeResize="0"/>
          <p:nvPr/>
        </p:nvPicPr>
        <p:blipFill>
          <a:blip r:embed="rId4">
            <a:alphaModFix/>
          </a:blip>
          <a:stretch>
            <a:fillRect/>
          </a:stretch>
        </p:blipFill>
        <p:spPr>
          <a:xfrm>
            <a:off x="9239229" y="2355276"/>
            <a:ext cx="2438375" cy="22864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g6c70729f309c4687_2"/>
          <p:cNvSpPr txBox="1"/>
          <p:nvPr>
            <p:ph idx="1" type="body"/>
          </p:nvPr>
        </p:nvSpPr>
        <p:spPr>
          <a:xfrm>
            <a:off x="556425" y="1941275"/>
            <a:ext cx="11340900" cy="4916700"/>
          </a:xfrm>
          <a:prstGeom prst="rect">
            <a:avLst/>
          </a:prstGeom>
          <a:noFill/>
          <a:ln>
            <a:noFill/>
          </a:ln>
        </p:spPr>
        <p:txBody>
          <a:bodyPr anchorCtr="0" anchor="t" bIns="45700" lIns="91425" spcFirstLastPara="1" rIns="91425" wrap="square" tIns="45700">
            <a:noAutofit/>
          </a:bodyPr>
          <a:lstStyle/>
          <a:p>
            <a:pPr indent="0" lvl="0" marL="114300" rtl="0" algn="ctr">
              <a:lnSpc>
                <a:spcPct val="100000"/>
              </a:lnSpc>
              <a:spcBef>
                <a:spcPts val="2300"/>
              </a:spcBef>
              <a:spcAft>
                <a:spcPts val="0"/>
              </a:spcAft>
              <a:buSzPts val="1800"/>
              <a:buNone/>
            </a:pPr>
            <a:r>
              <a:rPr b="1" lang="en-US" sz="3000">
                <a:solidFill>
                  <a:srgbClr val="0000FF"/>
                </a:solidFill>
                <a:latin typeface="Verdana"/>
                <a:ea typeface="Verdana"/>
                <a:cs typeface="Verdana"/>
                <a:sym typeface="Verdana"/>
              </a:rPr>
              <a:t>IHSADA STATE CONVENTION</a:t>
            </a:r>
            <a:endParaRPr b="1" sz="3000">
              <a:solidFill>
                <a:srgbClr val="0000FF"/>
              </a:solidFill>
              <a:latin typeface="Verdana"/>
              <a:ea typeface="Verdana"/>
              <a:cs typeface="Verdana"/>
              <a:sym typeface="Verdana"/>
            </a:endParaRPr>
          </a:p>
          <a:p>
            <a:pPr indent="-196850" lvl="0" marL="228600" marR="723900" rtl="0" algn="l">
              <a:lnSpc>
                <a:spcPct val="100000"/>
              </a:lnSpc>
              <a:spcBef>
                <a:spcPts val="889"/>
              </a:spcBef>
              <a:spcAft>
                <a:spcPts val="0"/>
              </a:spcAft>
              <a:buClr>
                <a:srgbClr val="666666"/>
              </a:buClr>
              <a:buSzPts val="2000"/>
              <a:buFont typeface="Verdana"/>
              <a:buChar char="●"/>
            </a:pPr>
            <a:r>
              <a:rPr lang="en-US" sz="2000">
                <a:solidFill>
                  <a:srgbClr val="666666"/>
                </a:solidFill>
                <a:latin typeface="Verdana"/>
                <a:ea typeface="Verdana"/>
                <a:cs typeface="Verdana"/>
                <a:sym typeface="Verdana"/>
              </a:rPr>
              <a:t>NIAAA LTI Courses </a:t>
            </a:r>
            <a:endParaRPr sz="2000">
              <a:solidFill>
                <a:srgbClr val="666666"/>
              </a:solidFill>
              <a:latin typeface="Verdana"/>
              <a:ea typeface="Verdana"/>
              <a:cs typeface="Verdana"/>
              <a:sym typeface="Verdana"/>
            </a:endParaRPr>
          </a:p>
          <a:p>
            <a:pPr indent="-196850" lvl="0" marL="228600" marR="723900" rtl="0" algn="l">
              <a:lnSpc>
                <a:spcPct val="100000"/>
              </a:lnSpc>
              <a:spcBef>
                <a:spcPts val="889"/>
              </a:spcBef>
              <a:spcAft>
                <a:spcPts val="0"/>
              </a:spcAft>
              <a:buClr>
                <a:srgbClr val="666666"/>
              </a:buClr>
              <a:buSzPts val="2000"/>
              <a:buFont typeface="Verdana"/>
              <a:buChar char="●"/>
            </a:pPr>
            <a:r>
              <a:rPr lang="en-US" sz="2000">
                <a:solidFill>
                  <a:srgbClr val="666666"/>
                </a:solidFill>
                <a:latin typeface="Verdana"/>
                <a:ea typeface="Verdana"/>
                <a:cs typeface="Verdana"/>
                <a:sym typeface="Verdana"/>
              </a:rPr>
              <a:t>Mentor Leadership Program Meeting</a:t>
            </a:r>
            <a:endParaRPr sz="2000">
              <a:solidFill>
                <a:srgbClr val="666666"/>
              </a:solidFill>
              <a:latin typeface="Verdana"/>
              <a:ea typeface="Verdana"/>
              <a:cs typeface="Verdana"/>
              <a:sym typeface="Verdana"/>
            </a:endParaRPr>
          </a:p>
          <a:p>
            <a:pPr indent="-196850" lvl="0" marL="228600" marR="723900" rtl="0" algn="l">
              <a:lnSpc>
                <a:spcPct val="100000"/>
              </a:lnSpc>
              <a:spcBef>
                <a:spcPts val="889"/>
              </a:spcBef>
              <a:spcAft>
                <a:spcPts val="0"/>
              </a:spcAft>
              <a:buClr>
                <a:srgbClr val="666666"/>
              </a:buClr>
              <a:buSzPts val="2000"/>
              <a:buFont typeface="Verdana"/>
              <a:buChar char="●"/>
            </a:pPr>
            <a:r>
              <a:rPr lang="en-US" sz="2000">
                <a:solidFill>
                  <a:srgbClr val="666666"/>
                </a:solidFill>
                <a:latin typeface="Verdana"/>
                <a:ea typeface="Verdana"/>
                <a:cs typeface="Verdana"/>
                <a:sym typeface="Verdana"/>
              </a:rPr>
              <a:t>IGHSAU &amp; IHSAA Updates</a:t>
            </a:r>
            <a:endParaRPr sz="2000">
              <a:solidFill>
                <a:srgbClr val="666666"/>
              </a:solidFill>
              <a:latin typeface="Verdana"/>
              <a:ea typeface="Verdana"/>
              <a:cs typeface="Verdana"/>
              <a:sym typeface="Verdana"/>
            </a:endParaRPr>
          </a:p>
          <a:p>
            <a:pPr indent="-196850" lvl="0" marL="228600" marR="723900" rtl="0" algn="l">
              <a:lnSpc>
                <a:spcPct val="100000"/>
              </a:lnSpc>
              <a:spcBef>
                <a:spcPts val="889"/>
              </a:spcBef>
              <a:spcAft>
                <a:spcPts val="0"/>
              </a:spcAft>
              <a:buClr>
                <a:srgbClr val="666666"/>
              </a:buClr>
              <a:buSzPts val="2000"/>
              <a:buFont typeface="Verdana"/>
              <a:buChar char="●"/>
            </a:pPr>
            <a:r>
              <a:rPr lang="en-US" sz="2000">
                <a:solidFill>
                  <a:srgbClr val="666666"/>
                </a:solidFill>
                <a:latin typeface="Verdana"/>
                <a:ea typeface="Verdana"/>
                <a:cs typeface="Verdana"/>
                <a:sym typeface="Verdana"/>
              </a:rPr>
              <a:t>Keynote Speaker</a:t>
            </a:r>
            <a:endParaRPr sz="2000">
              <a:solidFill>
                <a:srgbClr val="666666"/>
              </a:solidFill>
              <a:latin typeface="Verdana"/>
              <a:ea typeface="Verdana"/>
              <a:cs typeface="Verdana"/>
              <a:sym typeface="Verdana"/>
            </a:endParaRPr>
          </a:p>
          <a:p>
            <a:pPr indent="-196850" lvl="0" marL="228600" marR="723900" rtl="0" algn="l">
              <a:lnSpc>
                <a:spcPct val="100000"/>
              </a:lnSpc>
              <a:spcBef>
                <a:spcPts val="889"/>
              </a:spcBef>
              <a:spcAft>
                <a:spcPts val="0"/>
              </a:spcAft>
              <a:buClr>
                <a:srgbClr val="666666"/>
              </a:buClr>
              <a:buSzPts val="2000"/>
              <a:buFont typeface="Verdana"/>
              <a:buChar char="●"/>
            </a:pPr>
            <a:r>
              <a:rPr lang="en-US" sz="2000">
                <a:solidFill>
                  <a:srgbClr val="666666"/>
                </a:solidFill>
                <a:latin typeface="Verdana"/>
                <a:ea typeface="Verdana"/>
                <a:cs typeface="Verdana"/>
                <a:sym typeface="Verdana"/>
              </a:rPr>
              <a:t>General Sessions</a:t>
            </a:r>
            <a:endParaRPr sz="2000">
              <a:solidFill>
                <a:srgbClr val="666666"/>
              </a:solidFill>
              <a:latin typeface="Verdana"/>
              <a:ea typeface="Verdana"/>
              <a:cs typeface="Verdana"/>
              <a:sym typeface="Verdana"/>
            </a:endParaRPr>
          </a:p>
          <a:p>
            <a:pPr indent="-196850" lvl="0" marL="228600" marR="723900" rtl="0" algn="l">
              <a:lnSpc>
                <a:spcPct val="100000"/>
              </a:lnSpc>
              <a:spcBef>
                <a:spcPts val="889"/>
              </a:spcBef>
              <a:spcAft>
                <a:spcPts val="0"/>
              </a:spcAft>
              <a:buClr>
                <a:srgbClr val="666666"/>
              </a:buClr>
              <a:buSzPts val="2000"/>
              <a:buFont typeface="Verdana"/>
              <a:buChar char="●"/>
            </a:pPr>
            <a:r>
              <a:rPr lang="en-US" sz="2000">
                <a:solidFill>
                  <a:srgbClr val="666666"/>
                </a:solidFill>
                <a:latin typeface="Verdana"/>
                <a:ea typeface="Verdana"/>
                <a:cs typeface="Verdana"/>
                <a:sym typeface="Verdana"/>
              </a:rPr>
              <a:t>Mini-Sessions</a:t>
            </a:r>
            <a:endParaRPr sz="2000">
              <a:solidFill>
                <a:srgbClr val="666666"/>
              </a:solidFill>
              <a:latin typeface="Verdana"/>
              <a:ea typeface="Verdana"/>
              <a:cs typeface="Verdana"/>
              <a:sym typeface="Verdana"/>
            </a:endParaRPr>
          </a:p>
          <a:p>
            <a:pPr indent="-196850" lvl="0" marL="228600" marR="723900" rtl="0" algn="l">
              <a:lnSpc>
                <a:spcPct val="100000"/>
              </a:lnSpc>
              <a:spcBef>
                <a:spcPts val="889"/>
              </a:spcBef>
              <a:spcAft>
                <a:spcPts val="0"/>
              </a:spcAft>
              <a:buClr>
                <a:srgbClr val="666666"/>
              </a:buClr>
              <a:buSzPts val="2000"/>
              <a:buFont typeface="Verdana"/>
              <a:buChar char="●"/>
            </a:pPr>
            <a:r>
              <a:rPr lang="en-US" sz="2000">
                <a:solidFill>
                  <a:srgbClr val="666666"/>
                </a:solidFill>
                <a:latin typeface="Verdana"/>
                <a:ea typeface="Verdana"/>
                <a:cs typeface="Verdana"/>
                <a:sym typeface="Verdana"/>
              </a:rPr>
              <a:t>District &amp; Cracker Barrel Sessions</a:t>
            </a:r>
            <a:endParaRPr sz="2000">
              <a:solidFill>
                <a:srgbClr val="666666"/>
              </a:solidFill>
              <a:latin typeface="Verdana"/>
              <a:ea typeface="Verdana"/>
              <a:cs typeface="Verdana"/>
              <a:sym typeface="Verdana"/>
            </a:endParaRPr>
          </a:p>
          <a:p>
            <a:pPr indent="-196850" lvl="0" marL="228600" marR="723900" rtl="0" algn="l">
              <a:lnSpc>
                <a:spcPct val="100000"/>
              </a:lnSpc>
              <a:spcBef>
                <a:spcPts val="889"/>
              </a:spcBef>
              <a:spcAft>
                <a:spcPts val="0"/>
              </a:spcAft>
              <a:buClr>
                <a:srgbClr val="666666"/>
              </a:buClr>
              <a:buSzPts val="2000"/>
              <a:buFont typeface="Verdana"/>
              <a:buChar char="●"/>
            </a:pPr>
            <a:r>
              <a:rPr lang="en-US" sz="2000">
                <a:solidFill>
                  <a:srgbClr val="666666"/>
                </a:solidFill>
                <a:latin typeface="Verdana"/>
                <a:ea typeface="Verdana"/>
                <a:cs typeface="Verdana"/>
                <a:sym typeface="Verdana"/>
              </a:rPr>
              <a:t>Awards Programs: Hall of Fame, HS &amp; MS ADOY, Years of Service </a:t>
            </a:r>
            <a:endParaRPr sz="2000">
              <a:solidFill>
                <a:srgbClr val="666666"/>
              </a:solidFill>
              <a:latin typeface="Verdana"/>
              <a:ea typeface="Verdana"/>
              <a:cs typeface="Verdana"/>
              <a:sym typeface="Verdana"/>
            </a:endParaRPr>
          </a:p>
          <a:p>
            <a:pPr indent="-196850" lvl="0" marL="228600" marR="723900" rtl="0" algn="l">
              <a:lnSpc>
                <a:spcPct val="100000"/>
              </a:lnSpc>
              <a:spcBef>
                <a:spcPts val="889"/>
              </a:spcBef>
              <a:spcAft>
                <a:spcPts val="0"/>
              </a:spcAft>
              <a:buClr>
                <a:srgbClr val="666666"/>
              </a:buClr>
              <a:buSzPts val="2000"/>
              <a:buFont typeface="Verdana"/>
              <a:buChar char="●"/>
            </a:pPr>
            <a:r>
              <a:rPr lang="en-US" sz="2000">
                <a:solidFill>
                  <a:srgbClr val="666666"/>
                </a:solidFill>
                <a:latin typeface="Verdana"/>
                <a:ea typeface="Verdana"/>
                <a:cs typeface="Verdana"/>
                <a:sym typeface="Verdana"/>
              </a:rPr>
              <a:t>Vendor Hall</a:t>
            </a:r>
            <a:endParaRPr sz="2000">
              <a:solidFill>
                <a:srgbClr val="666666"/>
              </a:solidFill>
              <a:latin typeface="Verdana"/>
              <a:ea typeface="Verdana"/>
              <a:cs typeface="Verdana"/>
              <a:sym typeface="Verdana"/>
            </a:endParaRPr>
          </a:p>
          <a:p>
            <a:pPr indent="-196850" lvl="0" marL="228600" marR="723900" rtl="0" algn="l">
              <a:lnSpc>
                <a:spcPct val="100000"/>
              </a:lnSpc>
              <a:spcBef>
                <a:spcPts val="889"/>
              </a:spcBef>
              <a:spcAft>
                <a:spcPts val="0"/>
              </a:spcAft>
              <a:buClr>
                <a:srgbClr val="666666"/>
              </a:buClr>
              <a:buSzPts val="2000"/>
              <a:buFont typeface="Verdana"/>
              <a:buChar char="●"/>
            </a:pPr>
            <a:r>
              <a:rPr lang="en-US" sz="2000">
                <a:solidFill>
                  <a:srgbClr val="666666"/>
                </a:solidFill>
                <a:latin typeface="Verdana"/>
                <a:ea typeface="Verdana"/>
                <a:cs typeface="Verdana"/>
                <a:sym typeface="Verdana"/>
              </a:rPr>
              <a:t>Networking &amp; Relationship Building Opportunities </a:t>
            </a:r>
            <a:endParaRPr sz="2000">
              <a:solidFill>
                <a:srgbClr val="666666"/>
              </a:solidFill>
              <a:latin typeface="Verdana"/>
              <a:ea typeface="Verdana"/>
              <a:cs typeface="Verdana"/>
              <a:sym typeface="Verdana"/>
            </a:endParaRPr>
          </a:p>
          <a:p>
            <a:pPr indent="0" lvl="0" marL="457200" rtl="0" algn="just">
              <a:lnSpc>
                <a:spcPct val="100000"/>
              </a:lnSpc>
              <a:spcBef>
                <a:spcPts val="2300"/>
              </a:spcBef>
              <a:spcAft>
                <a:spcPts val="0"/>
              </a:spcAft>
              <a:buSzPts val="1440"/>
              <a:buNone/>
            </a:pPr>
            <a:r>
              <a:t/>
            </a:r>
            <a:endParaRPr b="1" sz="2400">
              <a:solidFill>
                <a:srgbClr val="0000FF"/>
              </a:solidFill>
              <a:latin typeface="Verdana"/>
              <a:ea typeface="Verdana"/>
              <a:cs typeface="Verdana"/>
              <a:sym typeface="Verdana"/>
            </a:endParaRPr>
          </a:p>
          <a:p>
            <a:pPr indent="0" lvl="0" marL="914400" rtl="0" algn="l">
              <a:lnSpc>
                <a:spcPct val="100000"/>
              </a:lnSpc>
              <a:spcBef>
                <a:spcPts val="2300"/>
              </a:spcBef>
              <a:spcAft>
                <a:spcPts val="0"/>
              </a:spcAft>
              <a:buSzPts val="1440"/>
              <a:buNone/>
            </a:pPr>
            <a:r>
              <a:t/>
            </a:r>
            <a:endParaRPr b="1" sz="3000"/>
          </a:p>
        </p:txBody>
      </p:sp>
      <p:pic>
        <p:nvPicPr>
          <p:cNvPr id="202" name="Google Shape;202;g6c70729f309c4687_2"/>
          <p:cNvPicPr preferRelativeResize="0"/>
          <p:nvPr/>
        </p:nvPicPr>
        <p:blipFill rotWithShape="1">
          <a:blip r:embed="rId3">
            <a:alphaModFix/>
          </a:blip>
          <a:srcRect b="0" l="0" r="0" t="0"/>
          <a:stretch/>
        </p:blipFill>
        <p:spPr>
          <a:xfrm>
            <a:off x="4999750" y="311750"/>
            <a:ext cx="1989700" cy="1629526"/>
          </a:xfrm>
          <a:prstGeom prst="rect">
            <a:avLst/>
          </a:prstGeom>
          <a:noFill/>
          <a:ln>
            <a:noFill/>
          </a:ln>
        </p:spPr>
      </p:pic>
      <p:pic>
        <p:nvPicPr>
          <p:cNvPr id="203" name="Google Shape;203;g6c70729f309c4687_2"/>
          <p:cNvPicPr preferRelativeResize="0"/>
          <p:nvPr/>
        </p:nvPicPr>
        <p:blipFill rotWithShape="1">
          <a:blip r:embed="rId4">
            <a:alphaModFix/>
          </a:blip>
          <a:srcRect b="0" l="0" r="0" t="0"/>
          <a:stretch/>
        </p:blipFill>
        <p:spPr>
          <a:xfrm>
            <a:off x="9589725" y="2563075"/>
            <a:ext cx="2163625" cy="28748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1">
                                            <p:txEl>
                                              <p:pRg end="0" st="0"/>
                                            </p:txEl>
                                          </p:spTgt>
                                        </p:tgtEl>
                                        <p:attrNameLst>
                                          <p:attrName>style.visibility</p:attrName>
                                        </p:attrNameLst>
                                      </p:cBhvr>
                                      <p:to>
                                        <p:strVal val="visible"/>
                                      </p:to>
                                    </p:set>
                                    <p:animEffect filter="fade" transition="in">
                                      <p:cBhvr>
                                        <p:cTn dur="1000"/>
                                        <p:tgtEl>
                                          <p:spTgt spid="20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1">
                                            <p:txEl>
                                              <p:pRg end="1" st="1"/>
                                            </p:txEl>
                                          </p:spTgt>
                                        </p:tgtEl>
                                        <p:attrNameLst>
                                          <p:attrName>style.visibility</p:attrName>
                                        </p:attrNameLst>
                                      </p:cBhvr>
                                      <p:to>
                                        <p:strVal val="visible"/>
                                      </p:to>
                                    </p:set>
                                    <p:animEffect filter="fade" transition="in">
                                      <p:cBhvr>
                                        <p:cTn dur="1000"/>
                                        <p:tgtEl>
                                          <p:spTgt spid="20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1">
                                            <p:txEl>
                                              <p:pRg end="2" st="2"/>
                                            </p:txEl>
                                          </p:spTgt>
                                        </p:tgtEl>
                                        <p:attrNameLst>
                                          <p:attrName>style.visibility</p:attrName>
                                        </p:attrNameLst>
                                      </p:cBhvr>
                                      <p:to>
                                        <p:strVal val="visible"/>
                                      </p:to>
                                    </p:set>
                                    <p:animEffect filter="fade" transition="in">
                                      <p:cBhvr>
                                        <p:cTn dur="1000"/>
                                        <p:tgtEl>
                                          <p:spTgt spid="20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1">
                                            <p:txEl>
                                              <p:pRg end="3" st="3"/>
                                            </p:txEl>
                                          </p:spTgt>
                                        </p:tgtEl>
                                        <p:attrNameLst>
                                          <p:attrName>style.visibility</p:attrName>
                                        </p:attrNameLst>
                                      </p:cBhvr>
                                      <p:to>
                                        <p:strVal val="visible"/>
                                      </p:to>
                                    </p:set>
                                    <p:animEffect filter="fade" transition="in">
                                      <p:cBhvr>
                                        <p:cTn dur="1000"/>
                                        <p:tgtEl>
                                          <p:spTgt spid="201">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1">
                                            <p:txEl>
                                              <p:pRg end="4" st="4"/>
                                            </p:txEl>
                                          </p:spTgt>
                                        </p:tgtEl>
                                        <p:attrNameLst>
                                          <p:attrName>style.visibility</p:attrName>
                                        </p:attrNameLst>
                                      </p:cBhvr>
                                      <p:to>
                                        <p:strVal val="visible"/>
                                      </p:to>
                                    </p:set>
                                    <p:animEffect filter="fade" transition="in">
                                      <p:cBhvr>
                                        <p:cTn dur="1000"/>
                                        <p:tgtEl>
                                          <p:spTgt spid="201">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1">
                                            <p:txEl>
                                              <p:pRg end="5" st="5"/>
                                            </p:txEl>
                                          </p:spTgt>
                                        </p:tgtEl>
                                        <p:attrNameLst>
                                          <p:attrName>style.visibility</p:attrName>
                                        </p:attrNameLst>
                                      </p:cBhvr>
                                      <p:to>
                                        <p:strVal val="visible"/>
                                      </p:to>
                                    </p:set>
                                    <p:animEffect filter="fade" transition="in">
                                      <p:cBhvr>
                                        <p:cTn dur="1000"/>
                                        <p:tgtEl>
                                          <p:spTgt spid="201">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1">
                                            <p:txEl>
                                              <p:pRg end="6" st="6"/>
                                            </p:txEl>
                                          </p:spTgt>
                                        </p:tgtEl>
                                        <p:attrNameLst>
                                          <p:attrName>style.visibility</p:attrName>
                                        </p:attrNameLst>
                                      </p:cBhvr>
                                      <p:to>
                                        <p:strVal val="visible"/>
                                      </p:to>
                                    </p:set>
                                    <p:animEffect filter="fade" transition="in">
                                      <p:cBhvr>
                                        <p:cTn dur="1000"/>
                                        <p:tgtEl>
                                          <p:spTgt spid="201">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1">
                                            <p:txEl>
                                              <p:pRg end="7" st="7"/>
                                            </p:txEl>
                                          </p:spTgt>
                                        </p:tgtEl>
                                        <p:attrNameLst>
                                          <p:attrName>style.visibility</p:attrName>
                                        </p:attrNameLst>
                                      </p:cBhvr>
                                      <p:to>
                                        <p:strVal val="visible"/>
                                      </p:to>
                                    </p:set>
                                    <p:animEffect filter="fade" transition="in">
                                      <p:cBhvr>
                                        <p:cTn dur="1000"/>
                                        <p:tgtEl>
                                          <p:spTgt spid="201">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1">
                                            <p:txEl>
                                              <p:pRg end="8" st="8"/>
                                            </p:txEl>
                                          </p:spTgt>
                                        </p:tgtEl>
                                        <p:attrNameLst>
                                          <p:attrName>style.visibility</p:attrName>
                                        </p:attrNameLst>
                                      </p:cBhvr>
                                      <p:to>
                                        <p:strVal val="visible"/>
                                      </p:to>
                                    </p:set>
                                    <p:animEffect filter="fade" transition="in">
                                      <p:cBhvr>
                                        <p:cTn dur="1000"/>
                                        <p:tgtEl>
                                          <p:spTgt spid="201">
                                            <p:txEl>
                                              <p:pRg end="8" st="8"/>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1">
                                            <p:txEl>
                                              <p:pRg end="9" st="9"/>
                                            </p:txEl>
                                          </p:spTgt>
                                        </p:tgtEl>
                                        <p:attrNameLst>
                                          <p:attrName>style.visibility</p:attrName>
                                        </p:attrNameLst>
                                      </p:cBhvr>
                                      <p:to>
                                        <p:strVal val="visible"/>
                                      </p:to>
                                    </p:set>
                                    <p:animEffect filter="fade" transition="in">
                                      <p:cBhvr>
                                        <p:cTn dur="1000"/>
                                        <p:tgtEl>
                                          <p:spTgt spid="201">
                                            <p:txEl>
                                              <p:pRg end="9" st="9"/>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1">
                                            <p:txEl>
                                              <p:pRg end="10" st="10"/>
                                            </p:txEl>
                                          </p:spTgt>
                                        </p:tgtEl>
                                        <p:attrNameLst>
                                          <p:attrName>style.visibility</p:attrName>
                                        </p:attrNameLst>
                                      </p:cBhvr>
                                      <p:to>
                                        <p:strVal val="visible"/>
                                      </p:to>
                                    </p:set>
                                    <p:animEffect filter="fade" transition="in">
                                      <p:cBhvr>
                                        <p:cTn dur="1000"/>
                                        <p:tgtEl>
                                          <p:spTgt spid="201">
                                            <p:txEl>
                                              <p:pRg end="10" st="1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1">
                                            <p:txEl>
                                              <p:pRg end="11" st="11"/>
                                            </p:txEl>
                                          </p:spTgt>
                                        </p:tgtEl>
                                        <p:attrNameLst>
                                          <p:attrName>style.visibility</p:attrName>
                                        </p:attrNameLst>
                                      </p:cBhvr>
                                      <p:to>
                                        <p:strVal val="visible"/>
                                      </p:to>
                                    </p:set>
                                    <p:animEffect filter="fade" transition="in">
                                      <p:cBhvr>
                                        <p:cTn dur="1000"/>
                                        <p:tgtEl>
                                          <p:spTgt spid="201">
                                            <p:txEl>
                                              <p:pRg end="11" st="1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1">
                                            <p:txEl>
                                              <p:pRg end="12" st="12"/>
                                            </p:txEl>
                                          </p:spTgt>
                                        </p:tgtEl>
                                        <p:attrNameLst>
                                          <p:attrName>style.visibility</p:attrName>
                                        </p:attrNameLst>
                                      </p:cBhvr>
                                      <p:to>
                                        <p:strVal val="visible"/>
                                      </p:to>
                                    </p:set>
                                    <p:animEffect filter="fade" transition="in">
                                      <p:cBhvr>
                                        <p:cTn dur="1000"/>
                                        <p:tgtEl>
                                          <p:spTgt spid="201">
                                            <p:txEl>
                                              <p:pRg end="12" st="1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g3f37c2a56b3_0_141"/>
          <p:cNvSpPr txBox="1"/>
          <p:nvPr>
            <p:ph idx="1" type="body"/>
          </p:nvPr>
        </p:nvSpPr>
        <p:spPr>
          <a:xfrm>
            <a:off x="494300" y="2576875"/>
            <a:ext cx="11227200" cy="3699600"/>
          </a:xfrm>
          <a:prstGeom prst="rect">
            <a:avLst/>
          </a:prstGeom>
          <a:noFill/>
          <a:ln>
            <a:noFill/>
          </a:ln>
        </p:spPr>
        <p:txBody>
          <a:bodyPr anchorCtr="0" anchor="t" bIns="45700" lIns="91425" spcFirstLastPara="1" rIns="91425" wrap="square" tIns="45700">
            <a:noAutofit/>
          </a:bodyPr>
          <a:lstStyle/>
          <a:p>
            <a:pPr indent="0" lvl="0" marL="114300" rtl="0" algn="ctr">
              <a:lnSpc>
                <a:spcPct val="100000"/>
              </a:lnSpc>
              <a:spcBef>
                <a:spcPts val="2300"/>
              </a:spcBef>
              <a:spcAft>
                <a:spcPts val="0"/>
              </a:spcAft>
              <a:buSzPts val="1800"/>
              <a:buNone/>
            </a:pPr>
            <a:r>
              <a:rPr b="1" lang="en-US" sz="2400">
                <a:solidFill>
                  <a:srgbClr val="0000FF"/>
                </a:solidFill>
                <a:latin typeface="Verdana"/>
                <a:ea typeface="Verdana"/>
                <a:cs typeface="Verdana"/>
                <a:sym typeface="Verdana"/>
              </a:rPr>
              <a:t>THE NATIONAL INTERSCHOLASTIC ATHLETIC ADMINISTRATORS ASSOCIATION (NIAAA)                        </a:t>
            </a:r>
            <a:r>
              <a:rPr b="1" lang="en-US" sz="2400">
                <a:solidFill>
                  <a:srgbClr val="0000FF"/>
                </a:solidFill>
                <a:latin typeface="Verdana"/>
                <a:ea typeface="Verdana"/>
                <a:cs typeface="Verdana"/>
                <a:sym typeface="Verdana"/>
              </a:rPr>
              <a:t>P</a:t>
            </a:r>
            <a:r>
              <a:rPr b="1" lang="en-US" sz="2400">
                <a:solidFill>
                  <a:srgbClr val="0000FF"/>
                </a:solidFill>
                <a:latin typeface="Verdana"/>
                <a:ea typeface="Verdana"/>
                <a:cs typeface="Verdana"/>
                <a:sym typeface="Verdana"/>
              </a:rPr>
              <a:t>arent Group of the IHSADA</a:t>
            </a:r>
            <a:endParaRPr b="1" sz="2400">
              <a:solidFill>
                <a:srgbClr val="666666"/>
              </a:solidFill>
              <a:latin typeface="Verdana"/>
              <a:ea typeface="Verdana"/>
              <a:cs typeface="Verdana"/>
              <a:sym typeface="Verdana"/>
            </a:endParaRPr>
          </a:p>
          <a:p>
            <a:pPr indent="-368300" lvl="0" marL="457200" rtl="0" algn="l">
              <a:lnSpc>
                <a:spcPct val="100000"/>
              </a:lnSpc>
              <a:spcBef>
                <a:spcPts val="2300"/>
              </a:spcBef>
              <a:spcAft>
                <a:spcPts val="0"/>
              </a:spcAft>
              <a:buClr>
                <a:srgbClr val="666666"/>
              </a:buClr>
              <a:buSzPts val="2200"/>
              <a:buFont typeface="Verdana"/>
              <a:buChar char="●"/>
            </a:pPr>
            <a:r>
              <a:rPr b="1" lang="en-US">
                <a:solidFill>
                  <a:srgbClr val="666666"/>
                </a:solidFill>
                <a:latin typeface="Verdana"/>
                <a:ea typeface="Verdana"/>
                <a:cs typeface="Verdana"/>
                <a:sym typeface="Verdana"/>
              </a:rPr>
              <a:t>Professional Development For Athletic Administrators</a:t>
            </a:r>
            <a:endParaRPr>
              <a:latin typeface="Verdana"/>
              <a:ea typeface="Verdana"/>
              <a:cs typeface="Verdana"/>
              <a:sym typeface="Verdana"/>
            </a:endParaRPr>
          </a:p>
          <a:p>
            <a:pPr indent="-368300" lvl="1" marL="1181100" rtl="0" algn="l">
              <a:lnSpc>
                <a:spcPct val="100000"/>
              </a:lnSpc>
              <a:spcBef>
                <a:spcPts val="0"/>
              </a:spcBef>
              <a:spcAft>
                <a:spcPts val="0"/>
              </a:spcAft>
              <a:buClr>
                <a:srgbClr val="666666"/>
              </a:buClr>
              <a:buSzPts val="2200"/>
              <a:buFont typeface="Verdana"/>
              <a:buChar char="●"/>
            </a:pPr>
            <a:r>
              <a:rPr lang="en-US" sz="2200">
                <a:solidFill>
                  <a:srgbClr val="666666"/>
                </a:solidFill>
                <a:latin typeface="Verdana"/>
                <a:ea typeface="Verdana"/>
                <a:cs typeface="Verdana"/>
                <a:sym typeface="Verdana"/>
              </a:rPr>
              <a:t>Leadership Training Institute (LTI)</a:t>
            </a:r>
            <a:endParaRPr sz="2200">
              <a:latin typeface="Verdana"/>
              <a:ea typeface="Verdana"/>
              <a:cs typeface="Verdana"/>
              <a:sym typeface="Verdana"/>
            </a:endParaRPr>
          </a:p>
          <a:p>
            <a:pPr indent="-368300" lvl="1" marL="1181100" rtl="0" algn="l">
              <a:lnSpc>
                <a:spcPct val="100000"/>
              </a:lnSpc>
              <a:spcBef>
                <a:spcPts val="0"/>
              </a:spcBef>
              <a:spcAft>
                <a:spcPts val="0"/>
              </a:spcAft>
              <a:buClr>
                <a:srgbClr val="666666"/>
              </a:buClr>
              <a:buSzPts val="2200"/>
              <a:buFont typeface="Verdana"/>
              <a:buChar char="●"/>
            </a:pPr>
            <a:r>
              <a:rPr lang="en-US" sz="2200">
                <a:solidFill>
                  <a:srgbClr val="666666"/>
                </a:solidFill>
                <a:latin typeface="Verdana"/>
                <a:ea typeface="Verdana"/>
                <a:cs typeface="Verdana"/>
                <a:sym typeface="Verdana"/>
              </a:rPr>
              <a:t>Athletic Administrators take LTI courses to gain different certification levels. (RAA/RMAA/CAA/CMAA)</a:t>
            </a:r>
            <a:endParaRPr sz="2200">
              <a:latin typeface="Verdana"/>
              <a:ea typeface="Verdana"/>
              <a:cs typeface="Verdana"/>
              <a:sym typeface="Verdana"/>
            </a:endParaRPr>
          </a:p>
          <a:p>
            <a:pPr indent="-368300" lvl="1" marL="1181100" rtl="0" algn="l">
              <a:lnSpc>
                <a:spcPct val="100000"/>
              </a:lnSpc>
              <a:spcBef>
                <a:spcPts val="0"/>
              </a:spcBef>
              <a:spcAft>
                <a:spcPts val="0"/>
              </a:spcAft>
              <a:buClr>
                <a:srgbClr val="666666"/>
              </a:buClr>
              <a:buSzPts val="2200"/>
              <a:buFont typeface="Verdana"/>
              <a:buChar char="●"/>
            </a:pPr>
            <a:r>
              <a:rPr lang="en-US" sz="2200">
                <a:solidFill>
                  <a:srgbClr val="666666"/>
                </a:solidFill>
                <a:latin typeface="Verdana"/>
                <a:ea typeface="Verdana"/>
                <a:cs typeface="Verdana"/>
                <a:sym typeface="Verdana"/>
              </a:rPr>
              <a:t>Leadership Courses focusing on current issues.</a:t>
            </a:r>
            <a:endParaRPr sz="2200">
              <a:latin typeface="Verdana"/>
              <a:ea typeface="Verdana"/>
              <a:cs typeface="Verdana"/>
              <a:sym typeface="Verdana"/>
            </a:endParaRPr>
          </a:p>
          <a:p>
            <a:pPr indent="-368300" lvl="2" marL="1638300" rtl="0" algn="l">
              <a:lnSpc>
                <a:spcPct val="100000"/>
              </a:lnSpc>
              <a:spcBef>
                <a:spcPts val="0"/>
              </a:spcBef>
              <a:spcAft>
                <a:spcPts val="0"/>
              </a:spcAft>
              <a:buClr>
                <a:srgbClr val="666666"/>
              </a:buClr>
              <a:buSzPts val="2200"/>
              <a:buFont typeface="Verdana"/>
              <a:buChar char="●"/>
            </a:pPr>
            <a:r>
              <a:rPr lang="en-US" sz="2200">
                <a:solidFill>
                  <a:srgbClr val="666666"/>
                </a:solidFill>
                <a:latin typeface="Verdana"/>
                <a:ea typeface="Verdana"/>
                <a:cs typeface="Verdana"/>
                <a:sym typeface="Verdana"/>
              </a:rPr>
              <a:t>Foundation Courses (500)</a:t>
            </a:r>
            <a:endParaRPr sz="2200">
              <a:latin typeface="Verdana"/>
              <a:ea typeface="Verdana"/>
              <a:cs typeface="Verdana"/>
              <a:sym typeface="Verdana"/>
            </a:endParaRPr>
          </a:p>
          <a:p>
            <a:pPr indent="-368300" lvl="2" marL="1638300" rtl="0" algn="l">
              <a:lnSpc>
                <a:spcPct val="100000"/>
              </a:lnSpc>
              <a:spcBef>
                <a:spcPts val="0"/>
              </a:spcBef>
              <a:spcAft>
                <a:spcPts val="0"/>
              </a:spcAft>
              <a:buClr>
                <a:srgbClr val="666666"/>
              </a:buClr>
              <a:buSzPts val="2200"/>
              <a:buFont typeface="Verdana"/>
              <a:buChar char="●"/>
            </a:pPr>
            <a:r>
              <a:rPr lang="en-US" sz="2200">
                <a:solidFill>
                  <a:srgbClr val="666666"/>
                </a:solidFill>
                <a:latin typeface="Verdana"/>
                <a:ea typeface="Verdana"/>
                <a:cs typeface="Verdana"/>
                <a:sym typeface="Verdana"/>
              </a:rPr>
              <a:t>Operations Management (600)</a:t>
            </a:r>
            <a:endParaRPr sz="2200">
              <a:latin typeface="Verdana"/>
              <a:ea typeface="Verdana"/>
              <a:cs typeface="Verdana"/>
              <a:sym typeface="Verdana"/>
            </a:endParaRPr>
          </a:p>
          <a:p>
            <a:pPr indent="-368300" lvl="2" marL="1638300" rtl="0" algn="l">
              <a:lnSpc>
                <a:spcPct val="100000"/>
              </a:lnSpc>
              <a:spcBef>
                <a:spcPts val="0"/>
              </a:spcBef>
              <a:spcAft>
                <a:spcPts val="0"/>
              </a:spcAft>
              <a:buClr>
                <a:srgbClr val="666666"/>
              </a:buClr>
              <a:buSzPts val="2200"/>
              <a:buFont typeface="Verdana"/>
              <a:buChar char="●"/>
            </a:pPr>
            <a:r>
              <a:rPr lang="en-US" sz="2200">
                <a:solidFill>
                  <a:srgbClr val="666666"/>
                </a:solidFill>
                <a:latin typeface="Verdana"/>
                <a:ea typeface="Verdana"/>
                <a:cs typeface="Verdana"/>
                <a:sym typeface="Verdana"/>
              </a:rPr>
              <a:t>Leadership Courses (700)</a:t>
            </a:r>
            <a:endParaRPr b="1" sz="2400">
              <a:solidFill>
                <a:srgbClr val="0000FF"/>
              </a:solidFill>
              <a:latin typeface="Verdana"/>
              <a:ea typeface="Verdana"/>
              <a:cs typeface="Verdana"/>
              <a:sym typeface="Verdana"/>
            </a:endParaRPr>
          </a:p>
          <a:p>
            <a:pPr indent="0" lvl="0" marL="457200" rtl="0" algn="l">
              <a:lnSpc>
                <a:spcPct val="100000"/>
              </a:lnSpc>
              <a:spcBef>
                <a:spcPts val="3500"/>
              </a:spcBef>
              <a:spcAft>
                <a:spcPts val="0"/>
              </a:spcAft>
              <a:buSzPts val="1440"/>
              <a:buNone/>
            </a:pPr>
            <a:r>
              <a:t/>
            </a:r>
            <a:endParaRPr sz="1800">
              <a:solidFill>
                <a:srgbClr val="666666"/>
              </a:solidFill>
              <a:latin typeface="Verdana"/>
              <a:ea typeface="Verdana"/>
              <a:cs typeface="Verdana"/>
              <a:sym typeface="Verdana"/>
            </a:endParaRPr>
          </a:p>
          <a:p>
            <a:pPr indent="0" lvl="0" marL="914400" rtl="0" algn="l">
              <a:lnSpc>
                <a:spcPct val="100000"/>
              </a:lnSpc>
              <a:spcBef>
                <a:spcPts val="3500"/>
              </a:spcBef>
              <a:spcAft>
                <a:spcPts val="0"/>
              </a:spcAft>
              <a:buSzPts val="1440"/>
              <a:buNone/>
            </a:pPr>
            <a:r>
              <a:t/>
            </a:r>
            <a:endParaRPr sz="1800">
              <a:solidFill>
                <a:srgbClr val="666666"/>
              </a:solidFill>
              <a:latin typeface="Verdana"/>
              <a:ea typeface="Verdana"/>
              <a:cs typeface="Verdana"/>
              <a:sym typeface="Verdana"/>
            </a:endParaRPr>
          </a:p>
          <a:p>
            <a:pPr indent="0" lvl="0" marL="0" rtl="0" algn="ctr">
              <a:lnSpc>
                <a:spcPct val="100000"/>
              </a:lnSpc>
              <a:spcBef>
                <a:spcPts val="3500"/>
              </a:spcBef>
              <a:spcAft>
                <a:spcPts val="0"/>
              </a:spcAft>
              <a:buSzPts val="1440"/>
              <a:buNone/>
            </a:pPr>
            <a:r>
              <a:t/>
            </a:r>
            <a:endParaRPr sz="2000">
              <a:solidFill>
                <a:srgbClr val="666666"/>
              </a:solidFill>
              <a:latin typeface="Verdana"/>
              <a:ea typeface="Verdana"/>
              <a:cs typeface="Verdana"/>
              <a:sym typeface="Verdana"/>
            </a:endParaRPr>
          </a:p>
          <a:p>
            <a:pPr indent="0" lvl="0" marL="457200" rtl="0" algn="just">
              <a:lnSpc>
                <a:spcPct val="100000"/>
              </a:lnSpc>
              <a:spcBef>
                <a:spcPts val="2300"/>
              </a:spcBef>
              <a:spcAft>
                <a:spcPts val="0"/>
              </a:spcAft>
              <a:buSzPts val="1440"/>
              <a:buNone/>
            </a:pPr>
            <a:r>
              <a:t/>
            </a:r>
            <a:endParaRPr b="1" sz="1700">
              <a:solidFill>
                <a:srgbClr val="0000FF"/>
              </a:solidFill>
              <a:latin typeface="Verdana"/>
              <a:ea typeface="Verdana"/>
              <a:cs typeface="Verdana"/>
              <a:sym typeface="Verdana"/>
            </a:endParaRPr>
          </a:p>
          <a:p>
            <a:pPr indent="0" lvl="0" marL="914400" rtl="0" algn="l">
              <a:lnSpc>
                <a:spcPct val="100000"/>
              </a:lnSpc>
              <a:spcBef>
                <a:spcPts val="2300"/>
              </a:spcBef>
              <a:spcAft>
                <a:spcPts val="0"/>
              </a:spcAft>
              <a:buSzPts val="1440"/>
              <a:buNone/>
            </a:pPr>
            <a:r>
              <a:t/>
            </a:r>
            <a:endParaRPr b="1" sz="3000"/>
          </a:p>
        </p:txBody>
      </p:sp>
      <p:pic>
        <p:nvPicPr>
          <p:cNvPr id="209" name="Google Shape;209;g3f37c2a56b3_0_141"/>
          <p:cNvPicPr preferRelativeResize="0"/>
          <p:nvPr/>
        </p:nvPicPr>
        <p:blipFill rotWithShape="1">
          <a:blip r:embed="rId3">
            <a:alphaModFix/>
          </a:blip>
          <a:srcRect b="0" l="46239" r="0" t="0"/>
          <a:stretch/>
        </p:blipFill>
        <p:spPr>
          <a:xfrm>
            <a:off x="5007800" y="592275"/>
            <a:ext cx="2270076" cy="18591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Vapor Trail">
  <a:themeElements>
    <a:clrScheme name="Vapor Trail">
      <a:dk1>
        <a:srgbClr val="000000"/>
      </a:dk1>
      <a:lt1>
        <a:srgbClr val="FFFFFF"/>
      </a:lt1>
      <a:dk2>
        <a:srgbClr val="454545"/>
      </a:dk2>
      <a:lt2>
        <a:srgbClr val="DADADA"/>
      </a:lt2>
      <a:accent1>
        <a:srgbClr val="E5224E"/>
      </a:accent1>
      <a:accent2>
        <a:srgbClr val="9D074E"/>
      </a:accent2>
      <a:accent3>
        <a:srgbClr val="7F2294"/>
      </a:accent3>
      <a:accent4>
        <a:srgbClr val="8D65EA"/>
      </a:accent4>
      <a:accent5>
        <a:srgbClr val="588FE2"/>
      </a:accent5>
      <a:accent6>
        <a:srgbClr val="127CA4"/>
      </a:accent6>
      <a:hlink>
        <a:srgbClr val="FB4AB6"/>
      </a:hlink>
      <a:folHlink>
        <a:srgbClr val="F98FE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2022-09-15T14:43:18Z</dcterms:created>
  <dc:creator>Chris Cuellar</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0x0101008EB486B9E0BCE144905A691781C84248</vt:lpwstr>
  </property>
</Properties>
</file>